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omments/comment1.xml" ContentType="application/vnd.openxmlformats-officedocument.presentationml.comments+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7" r:id="rId1"/>
  </p:sldMasterIdLst>
  <p:sldIdLst>
    <p:sldId id="273" r:id="rId2"/>
    <p:sldId id="272" r:id="rId3"/>
    <p:sldId id="280" r:id="rId4"/>
    <p:sldId id="257" r:id="rId5"/>
    <p:sldId id="258" r:id="rId6"/>
    <p:sldId id="281" r:id="rId7"/>
    <p:sldId id="282" r:id="rId8"/>
    <p:sldId id="277" r:id="rId9"/>
    <p:sldId id="260" r:id="rId10"/>
    <p:sldId id="276" r:id="rId11"/>
    <p:sldId id="283" r:id="rId12"/>
    <p:sldId id="278" r:id="rId13"/>
    <p:sldId id="284" r:id="rId14"/>
    <p:sldId id="285" r:id="rId15"/>
    <p:sldId id="270" r:id="rId16"/>
    <p:sldId id="275" r:id="rId17"/>
    <p:sldId id="271" r:id="rId18"/>
    <p:sldId id="269" r:id="rId19"/>
    <p:sldId id="268" r:id="rId20"/>
    <p:sldId id="279"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ren Cooper" initials="KC" lastIdx="1" clrIdx="0">
    <p:extLst>
      <p:ext uri="{19B8F6BF-5375-455C-9EA6-DF929625EA0E}">
        <p15:presenceInfo xmlns:p15="http://schemas.microsoft.com/office/powerpoint/2012/main" userId="S-1-5-21-2323923430-1665721407-1045563429-139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5" d="100"/>
          <a:sy n="65" d="100"/>
        </p:scale>
        <p:origin x="66"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3-09-26T16:10:36.277" idx="1">
    <p:pos x="10" y="10"/>
    <p:text>lets build a brick wall</p:text>
    <p:extLst>
      <p:ext uri="{C676402C-5697-4E1C-873F-D02D1690AC5C}">
        <p15:threadingInfo xmlns:p15="http://schemas.microsoft.com/office/powerpoint/2012/main" timeZoneBias="-60"/>
      </p:ext>
    </p:extLst>
  </p:cm>
</p:cmLst>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10-10T15:19:16.111"/>
    </inkml:context>
    <inkml:brush xml:id="br0">
      <inkml:brushProperty name="width" value="0.05" units="cm"/>
      <inkml:brushProperty name="height" value="0.05" units="cm"/>
      <inkml:brushProperty name="ignorePressure" value="1"/>
    </inkml:brush>
  </inkml:definitions>
  <inkml:trace contextRef="#ctx0" brushRef="#br0">1 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10-10T15:19:18.055"/>
    </inkml:context>
    <inkml:brush xml:id="br0">
      <inkml:brushProperty name="width" value="0.05" units="cm"/>
      <inkml:brushProperty name="height" value="0.05" units="cm"/>
      <inkml:brushProperty name="ignorePressure" value="1"/>
    </inkml:brush>
  </inkml:definitions>
  <inkml:trace contextRef="#ctx0" brushRef="#br0">1 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10-10T15:19:18.588"/>
    </inkml:context>
    <inkml:brush xml:id="br0">
      <inkml:brushProperty name="width" value="0.05" units="cm"/>
      <inkml:brushProperty name="height" value="0.05" units="cm"/>
      <inkml:brushProperty name="ignorePressure" value="1"/>
    </inkml:brush>
  </inkml:definitions>
  <inkml:trace contextRef="#ctx0" brushRef="#br0">1 0,'0'0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10-10T15:19:19.923"/>
    </inkml:context>
    <inkml:brush xml:id="br0">
      <inkml:brushProperty name="width" value="0.05" units="cm"/>
      <inkml:brushProperty name="height" value="0.05" units="cm"/>
      <inkml:brushProperty name="ignorePressure" value="1"/>
    </inkml:brush>
  </inkml:definitions>
  <inkml:trace contextRef="#ctx0" brushRef="#br0">0 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10-10T15:19:20.362"/>
    </inkml:context>
    <inkml:brush xml:id="br0">
      <inkml:brushProperty name="width" value="0.05" units="cm"/>
      <inkml:brushProperty name="height" value="0.05" units="cm"/>
      <inkml:brushProperty name="ignorePressure" value="1"/>
    </inkml:brush>
  </inkml:definitions>
  <inkml:trace contextRef="#ctx0" brushRef="#br0">1 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10-10T15:19:20.910"/>
    </inkml:context>
    <inkml:brush xml:id="br0">
      <inkml:brushProperty name="width" value="0.05" units="cm"/>
      <inkml:brushProperty name="height" value="0.05" units="cm"/>
      <inkml:brushProperty name="ignorePressure" value="1"/>
    </inkml:brush>
  </inkml:definitions>
  <inkml:trace contextRef="#ctx0" brushRef="#br0">1 0,'0'0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36596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83147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63006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9/30/2026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859398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9/30/2026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09461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9/30/2026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51424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9/30/2026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653288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273124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74092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9/30/2026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557995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919239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7118354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52328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4445042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868957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013881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15471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smtClean="0"/>
              <a:pPr/>
              <a:t>9/30/2026</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22073071"/>
      </p:ext>
    </p:extLst>
  </p:cSld>
  <p:clrMap bg1="dk1" tx1="lt1" bg2="dk2" tx2="lt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image" Target="../media/image1.tmp"/><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xml"/><Relationship Id="rId4" Type="http://schemas.openxmlformats.org/officeDocument/2006/relationships/image" Target="../media/image5.tmp"/></Relationships>
</file>

<file path=ppt/slides/_rels/slide3.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image" Target="../media/image6.tmp"/><Relationship Id="rId1" Type="http://schemas.openxmlformats.org/officeDocument/2006/relationships/slideLayout" Target="../slideLayouts/slideLayout3.xml"/><Relationship Id="rId6" Type="http://schemas.openxmlformats.org/officeDocument/2006/relationships/image" Target="../media/image10.tmp"/><Relationship Id="rId5" Type="http://schemas.openxmlformats.org/officeDocument/2006/relationships/image" Target="../media/image9.tmp"/><Relationship Id="rId4" Type="http://schemas.openxmlformats.org/officeDocument/2006/relationships/image" Target="../media/image8.tmp"/></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comments" Target="../comments/comment1.xml"/><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11.png"/><Relationship Id="rId4" Type="http://schemas.openxmlformats.org/officeDocument/2006/relationships/image" Target="../media/image18.png"/><Relationship Id="rId9" Type="http://schemas.openxmlformats.org/officeDocument/2006/relationships/image" Target="../media/image23.png"/></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8.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12" Type="http://schemas.openxmlformats.org/officeDocument/2006/relationships/image" Target="../media/image42.png"/><Relationship Id="rId2" Type="http://schemas.openxmlformats.org/officeDocument/2006/relationships/image" Target="../media/image32.tmp"/><Relationship Id="rId1" Type="http://schemas.openxmlformats.org/officeDocument/2006/relationships/slideLayout" Target="../slideLayouts/slideLayout2.xml"/><Relationship Id="rId6" Type="http://schemas.openxmlformats.org/officeDocument/2006/relationships/image" Target="../media/image36.png"/><Relationship Id="rId11" Type="http://schemas.openxmlformats.org/officeDocument/2006/relationships/image" Target="../media/image41.png"/><Relationship Id="rId5" Type="http://schemas.openxmlformats.org/officeDocument/2006/relationships/image" Target="../media/image35.png"/><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png"/></Relationships>
</file>

<file path=ppt/slides/_rels/slide9.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 Id="rId9" Type="http://schemas.openxmlformats.org/officeDocument/2006/relationships/image" Target="../media/image50.png"/></Relationships>
</file>

<file path=ppt/slides/_rels/slide10.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11.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image" Target="../media/image61.tmp"/><Relationship Id="rId5" Type="http://schemas.openxmlformats.org/officeDocument/2006/relationships/image" Target="../media/image60.tmp"/><Relationship Id="rId4" Type="http://schemas.openxmlformats.org/officeDocument/2006/relationships/image" Target="../media/image59.png"/></Relationships>
</file>

<file path=ppt/slides/_rels/slide1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 Id="rId5" Type="http://schemas.openxmlformats.org/officeDocument/2006/relationships/image" Target="../media/image67.png"/><Relationship Id="rId4" Type="http://schemas.openxmlformats.org/officeDocument/2006/relationships/image" Target="../media/image66.png"/></Relationships>
</file>

<file path=ppt/slides/_rels/slide1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2.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s>
</file>

<file path=ppt/slides/_rels/slide1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 Id="rId4" Type="http://schemas.openxmlformats.org/officeDocument/2006/relationships/image" Target="../media/image75.png"/></Relationships>
</file>

<file path=ppt/slides/_rels/slide15.xml.rels><?xml version="1.0" encoding="UTF-8" standalone="yes"?>
<Relationships xmlns="http://schemas.openxmlformats.org/package/2006/relationships"><Relationship Id="rId8" Type="http://schemas.openxmlformats.org/officeDocument/2006/relationships/customXml" Target="../ink/ink4.xml"/><Relationship Id="rId13" Type="http://schemas.openxmlformats.org/officeDocument/2006/relationships/image" Target="../media/image78.png"/><Relationship Id="rId18" Type="http://schemas.openxmlformats.org/officeDocument/2006/relationships/image" Target="../media/image83.png"/><Relationship Id="rId7" Type="http://schemas.openxmlformats.org/officeDocument/2006/relationships/customXml" Target="../ink/ink3.xml"/><Relationship Id="rId12" Type="http://schemas.openxmlformats.org/officeDocument/2006/relationships/image" Target="../media/image77.png"/><Relationship Id="rId17" Type="http://schemas.openxmlformats.org/officeDocument/2006/relationships/image" Target="../media/image82.png"/><Relationship Id="rId2" Type="http://schemas.openxmlformats.org/officeDocument/2006/relationships/customXml" Target="../ink/ink1.xml"/><Relationship Id="rId16" Type="http://schemas.openxmlformats.org/officeDocument/2006/relationships/image" Target="../media/image81.tmp"/><Relationship Id="rId1" Type="http://schemas.openxmlformats.org/officeDocument/2006/relationships/slideLayout" Target="../slideLayouts/slideLayout2.xml"/><Relationship Id="rId6" Type="http://schemas.openxmlformats.org/officeDocument/2006/relationships/customXml" Target="../ink/ink2.xml"/><Relationship Id="rId11" Type="http://schemas.openxmlformats.org/officeDocument/2006/relationships/image" Target="../media/image76.png"/><Relationship Id="rId5" Type="http://schemas.openxmlformats.org/officeDocument/2006/relationships/image" Target="../media/image390.png"/><Relationship Id="rId15" Type="http://schemas.openxmlformats.org/officeDocument/2006/relationships/image" Target="../media/image80.tmp"/><Relationship Id="rId10" Type="http://schemas.openxmlformats.org/officeDocument/2006/relationships/customXml" Target="../ink/ink6.xml"/><Relationship Id="rId19" Type="http://schemas.openxmlformats.org/officeDocument/2006/relationships/image" Target="../media/image84.png"/><Relationship Id="rId9" Type="http://schemas.openxmlformats.org/officeDocument/2006/relationships/customXml" Target="../ink/ink5.xml"/><Relationship Id="rId14" Type="http://schemas.openxmlformats.org/officeDocument/2006/relationships/image" Target="../media/image79.tmp"/></Relationships>
</file>

<file path=ppt/slides/_rels/slide16.xml.rels><?xml version="1.0" encoding="UTF-8" standalone="yes"?>
<Relationships xmlns="http://schemas.openxmlformats.org/package/2006/relationships"><Relationship Id="rId3" Type="http://schemas.openxmlformats.org/officeDocument/2006/relationships/image" Target="../media/image86.tmp"/><Relationship Id="rId2" Type="http://schemas.openxmlformats.org/officeDocument/2006/relationships/image" Target="../media/image85.tmp"/><Relationship Id="rId1" Type="http://schemas.openxmlformats.org/officeDocument/2006/relationships/slideLayout" Target="../slideLayouts/slideLayout2.xml"/><Relationship Id="rId4" Type="http://schemas.openxmlformats.org/officeDocument/2006/relationships/image" Target="../media/image87.png"/></Relationships>
</file>

<file path=ppt/slides/_rels/slide17.xml.rels><?xml version="1.0" encoding="UTF-8" standalone="yes"?>
<Relationships xmlns="http://schemas.openxmlformats.org/package/2006/relationships"><Relationship Id="rId3" Type="http://schemas.openxmlformats.org/officeDocument/2006/relationships/image" Target="../media/image89.tmp"/><Relationship Id="rId7" Type="http://schemas.openxmlformats.org/officeDocument/2006/relationships/image" Target="../media/image93.tmp"/><Relationship Id="rId2" Type="http://schemas.openxmlformats.org/officeDocument/2006/relationships/image" Target="../media/image88.png"/><Relationship Id="rId1" Type="http://schemas.openxmlformats.org/officeDocument/2006/relationships/slideLayout" Target="../slideLayouts/slideLayout2.xml"/><Relationship Id="rId6" Type="http://schemas.openxmlformats.org/officeDocument/2006/relationships/image" Target="../media/image92.tmp"/><Relationship Id="rId5" Type="http://schemas.openxmlformats.org/officeDocument/2006/relationships/image" Target="../media/image91.tmp"/><Relationship Id="rId4" Type="http://schemas.openxmlformats.org/officeDocument/2006/relationships/image" Target="../media/image90.tmp"/></Relationships>
</file>

<file path=ppt/slides/_rels/slide18.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2.xml"/><Relationship Id="rId4" Type="http://schemas.openxmlformats.org/officeDocument/2006/relationships/image" Target="../media/image96.png"/></Relationships>
</file>

<file path=ppt/slides/_rels/slide19.xml.rels><?xml version="1.0" encoding="UTF-8" standalone="yes"?>
<Relationships xmlns="http://schemas.openxmlformats.org/package/2006/relationships"><Relationship Id="rId2" Type="http://schemas.openxmlformats.org/officeDocument/2006/relationships/image" Target="../media/image97.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8.tmp"/><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B71EA45-00A9-3A4E-71CB-C9F1EE214BB2}"/>
              </a:ext>
            </a:extLst>
          </p:cNvPr>
          <p:cNvPicPr>
            <a:picLocks noChangeAspect="1"/>
          </p:cNvPicPr>
          <p:nvPr/>
        </p:nvPicPr>
        <p:blipFill>
          <a:blip r:embed="rId2"/>
          <a:stretch>
            <a:fillRect/>
          </a:stretch>
        </p:blipFill>
        <p:spPr>
          <a:xfrm>
            <a:off x="1056259" y="317640"/>
            <a:ext cx="4605631" cy="6222720"/>
          </a:xfrm>
          <a:prstGeom prst="rect">
            <a:avLst/>
          </a:prstGeom>
          <a:ln w="38100">
            <a:solidFill>
              <a:srgbClr val="0070C0"/>
            </a:solidFill>
          </a:ln>
          <a:effectLst>
            <a:outerShdw blurRad="190500" algn="tl" rotWithShape="0">
              <a:srgbClr val="000000">
                <a:alpha val="70000"/>
              </a:srgbClr>
            </a:outerShdw>
          </a:effectLst>
        </p:spPr>
      </p:pic>
      <p:pic>
        <p:nvPicPr>
          <p:cNvPr id="5" name="Picture 4">
            <a:extLst>
              <a:ext uri="{FF2B5EF4-FFF2-40B4-BE49-F238E27FC236}">
                <a16:creationId xmlns:a16="http://schemas.microsoft.com/office/drawing/2014/main" id="{58E27DA2-555A-D10B-678E-6AA03F1F1C48}"/>
              </a:ext>
            </a:extLst>
          </p:cNvPr>
          <p:cNvPicPr>
            <a:picLocks noChangeAspect="1"/>
          </p:cNvPicPr>
          <p:nvPr/>
        </p:nvPicPr>
        <p:blipFill>
          <a:blip r:embed="rId3"/>
          <a:stretch>
            <a:fillRect/>
          </a:stretch>
        </p:blipFill>
        <p:spPr>
          <a:xfrm>
            <a:off x="6530110" y="317640"/>
            <a:ext cx="4605631" cy="6243876"/>
          </a:xfrm>
          <a:prstGeom prst="rect">
            <a:avLst/>
          </a:prstGeom>
          <a:ln w="38100">
            <a:solidFill>
              <a:srgbClr val="FFFF00"/>
            </a:solidFill>
          </a:ln>
          <a:effectLst>
            <a:outerShdw blurRad="190500" algn="tl" rotWithShape="0">
              <a:srgbClr val="000000">
                <a:alpha val="70000"/>
              </a:srgbClr>
            </a:outerShdw>
          </a:effectLst>
        </p:spPr>
      </p:pic>
    </p:spTree>
    <p:extLst>
      <p:ext uri="{BB962C8B-B14F-4D97-AF65-F5344CB8AC3E}">
        <p14:creationId xmlns:p14="http://schemas.microsoft.com/office/powerpoint/2010/main" val="6664909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3869AF3-C9F3-D50C-53BC-19996010516C}"/>
              </a:ext>
            </a:extLst>
          </p:cNvPr>
          <p:cNvSpPr>
            <a:spLocks noGrp="1"/>
          </p:cNvSpPr>
          <p:nvPr>
            <p:ph type="body" idx="1"/>
          </p:nvPr>
        </p:nvSpPr>
        <p:spPr>
          <a:xfrm>
            <a:off x="2502154" y="5666537"/>
            <a:ext cx="6982414" cy="826059"/>
          </a:xfrm>
        </p:spPr>
        <p:txBody>
          <a:bodyPr>
            <a:normAutofit fontScale="77500" lnSpcReduction="20000"/>
          </a:bodyPr>
          <a:lstStyle/>
          <a:p>
            <a:r>
              <a:rPr lang="en-GB" sz="4000" dirty="0">
                <a:solidFill>
                  <a:schemeClr val="tx1"/>
                </a:solidFill>
              </a:rPr>
              <a:t>Karen Cooper and Claire Grimes</a:t>
            </a:r>
          </a:p>
        </p:txBody>
      </p:sp>
      <p:pic>
        <p:nvPicPr>
          <p:cNvPr id="4" name="Picture 3">
            <a:extLst>
              <a:ext uri="{FF2B5EF4-FFF2-40B4-BE49-F238E27FC236}">
                <a16:creationId xmlns:a16="http://schemas.microsoft.com/office/drawing/2014/main" id="{AE30D87D-052A-4981-A4AA-06F876368185}"/>
              </a:ext>
            </a:extLst>
          </p:cNvPr>
          <p:cNvPicPr>
            <a:picLocks noChangeAspect="1"/>
          </p:cNvPicPr>
          <p:nvPr/>
        </p:nvPicPr>
        <p:blipFill>
          <a:blip r:embed="rId2"/>
          <a:stretch>
            <a:fillRect/>
          </a:stretch>
        </p:blipFill>
        <p:spPr>
          <a:xfrm>
            <a:off x="4235999" y="854270"/>
            <a:ext cx="3514725" cy="3514725"/>
          </a:xfrm>
          <a:prstGeom prst="rect">
            <a:avLst/>
          </a:prstGeom>
        </p:spPr>
      </p:pic>
      <p:pic>
        <p:nvPicPr>
          <p:cNvPr id="7" name="Picture 6">
            <a:extLst>
              <a:ext uri="{FF2B5EF4-FFF2-40B4-BE49-F238E27FC236}">
                <a16:creationId xmlns:a16="http://schemas.microsoft.com/office/drawing/2014/main" id="{5869E82D-7E27-928E-6B77-5020FBC44592}"/>
              </a:ext>
            </a:extLst>
          </p:cNvPr>
          <p:cNvPicPr>
            <a:picLocks noChangeAspect="1"/>
          </p:cNvPicPr>
          <p:nvPr/>
        </p:nvPicPr>
        <p:blipFill>
          <a:blip r:embed="rId3"/>
          <a:stretch>
            <a:fillRect/>
          </a:stretch>
        </p:blipFill>
        <p:spPr>
          <a:xfrm>
            <a:off x="920876" y="185214"/>
            <a:ext cx="1908213" cy="2426418"/>
          </a:xfrm>
          <a:prstGeom prst="rect">
            <a:avLst/>
          </a:prstGeom>
        </p:spPr>
      </p:pic>
      <p:pic>
        <p:nvPicPr>
          <p:cNvPr id="5" name="Picture 4">
            <a:extLst>
              <a:ext uri="{FF2B5EF4-FFF2-40B4-BE49-F238E27FC236}">
                <a16:creationId xmlns:a16="http://schemas.microsoft.com/office/drawing/2014/main" id="{A885C41C-EAAA-64D5-D6C7-E3B752363798}"/>
              </a:ext>
            </a:extLst>
          </p:cNvPr>
          <p:cNvPicPr>
            <a:picLocks noChangeAspect="1"/>
          </p:cNvPicPr>
          <p:nvPr/>
        </p:nvPicPr>
        <p:blipFill>
          <a:blip r:embed="rId4"/>
          <a:stretch>
            <a:fillRect/>
          </a:stretch>
        </p:blipFill>
        <p:spPr>
          <a:xfrm rot="5400000">
            <a:off x="8731224" y="648034"/>
            <a:ext cx="2261039" cy="1695780"/>
          </a:xfrm>
          <a:prstGeom prst="rect">
            <a:avLst/>
          </a:prstGeom>
          <a:ln w="28575">
            <a:solidFill>
              <a:srgbClr val="0070C0"/>
            </a:solidFill>
          </a:ln>
          <a:effectLst>
            <a:glow rad="127000">
              <a:srgbClr val="92D050"/>
            </a:glow>
            <a:outerShdw blurRad="190500" algn="tl" rotWithShape="0">
              <a:srgbClr val="000000">
                <a:alpha val="70000"/>
              </a:srgbClr>
            </a:outerShdw>
          </a:effectLst>
        </p:spPr>
      </p:pic>
      <p:sp>
        <p:nvSpPr>
          <p:cNvPr id="2" name="TextBox 1">
            <a:extLst>
              <a:ext uri="{FF2B5EF4-FFF2-40B4-BE49-F238E27FC236}">
                <a16:creationId xmlns:a16="http://schemas.microsoft.com/office/drawing/2014/main" id="{B1ABC4A3-958C-5927-CFDE-CEE537E1AB52}"/>
              </a:ext>
            </a:extLst>
          </p:cNvPr>
          <p:cNvSpPr txBox="1"/>
          <p:nvPr/>
        </p:nvSpPr>
        <p:spPr>
          <a:xfrm>
            <a:off x="696036" y="2866030"/>
            <a:ext cx="2784143" cy="3077766"/>
          </a:xfrm>
          <a:prstGeom prst="rect">
            <a:avLst/>
          </a:prstGeom>
          <a:noFill/>
        </p:spPr>
        <p:txBody>
          <a:bodyPr wrap="square" rtlCol="0">
            <a:spAutoFit/>
          </a:bodyPr>
          <a:lstStyle/>
          <a:p>
            <a:pPr marL="285750" indent="-285750">
              <a:buFont typeface="Arial" panose="020B0604020202020204" pitchFamily="34" charset="0"/>
              <a:buChar char="•"/>
            </a:pPr>
            <a:r>
              <a:rPr lang="en-GB" sz="1600" dirty="0"/>
              <a:t>I live with My Husband Mr Cooper</a:t>
            </a:r>
          </a:p>
          <a:p>
            <a:pPr marL="285750" indent="-285750">
              <a:buFont typeface="Arial" panose="020B0604020202020204" pitchFamily="34" charset="0"/>
              <a:buChar char="•"/>
            </a:pPr>
            <a:r>
              <a:rPr lang="en-GB" sz="1600" dirty="0"/>
              <a:t>I have a grown up daughter</a:t>
            </a:r>
          </a:p>
          <a:p>
            <a:pPr marL="285750" indent="-285750">
              <a:buFont typeface="Arial" panose="020B0604020202020204" pitchFamily="34" charset="0"/>
              <a:buChar char="•"/>
            </a:pPr>
            <a:r>
              <a:rPr lang="en-GB" sz="1600" dirty="0"/>
              <a:t>I love swimming and boxing</a:t>
            </a:r>
          </a:p>
          <a:p>
            <a:pPr marL="285750" indent="-285750">
              <a:buFont typeface="Arial" panose="020B0604020202020204" pitchFamily="34" charset="0"/>
              <a:buChar char="•"/>
            </a:pPr>
            <a:r>
              <a:rPr lang="en-GB" sz="1600" dirty="0"/>
              <a:t>I love going to the theatre</a:t>
            </a:r>
          </a:p>
          <a:p>
            <a:pPr marL="285750" indent="-285750">
              <a:buFont typeface="Arial" panose="020B0604020202020204" pitchFamily="34" charset="0"/>
              <a:buChar char="•"/>
            </a:pPr>
            <a:r>
              <a:rPr lang="en-GB" sz="1600" dirty="0"/>
              <a:t>I love going on holiday</a:t>
            </a:r>
          </a:p>
          <a:p>
            <a:pPr marL="285750" indent="-285750">
              <a:buFont typeface="Arial" panose="020B0604020202020204" pitchFamily="34" charset="0"/>
              <a:buChar char="•"/>
            </a:pPr>
            <a:r>
              <a:rPr lang="en-GB" sz="1600" dirty="0"/>
              <a:t>I have been teaching at AIS for 13 years</a:t>
            </a:r>
          </a:p>
          <a:p>
            <a:pPr marL="285750" indent="-285750">
              <a:buFont typeface="Arial" panose="020B0604020202020204" pitchFamily="34" charset="0"/>
              <a:buChar char="•"/>
            </a:pPr>
            <a:endParaRPr lang="en-GB" dirty="0"/>
          </a:p>
        </p:txBody>
      </p:sp>
      <p:sp>
        <p:nvSpPr>
          <p:cNvPr id="6" name="TextBox 5">
            <a:extLst>
              <a:ext uri="{FF2B5EF4-FFF2-40B4-BE49-F238E27FC236}">
                <a16:creationId xmlns:a16="http://schemas.microsoft.com/office/drawing/2014/main" id="{EF83E655-BD05-604B-DFA7-9488F9280E97}"/>
              </a:ext>
            </a:extLst>
          </p:cNvPr>
          <p:cNvSpPr txBox="1"/>
          <p:nvPr/>
        </p:nvSpPr>
        <p:spPr>
          <a:xfrm>
            <a:off x="8506544" y="3016155"/>
            <a:ext cx="2875689" cy="2800767"/>
          </a:xfrm>
          <a:prstGeom prst="rect">
            <a:avLst/>
          </a:prstGeom>
          <a:noFill/>
        </p:spPr>
        <p:txBody>
          <a:bodyPr wrap="square" rtlCol="0">
            <a:spAutoFit/>
          </a:bodyPr>
          <a:lstStyle/>
          <a:p>
            <a:pPr marL="285750" indent="-285750">
              <a:buFont typeface="Arial" panose="020B0604020202020204" pitchFamily="34" charset="0"/>
              <a:buChar char="•"/>
            </a:pPr>
            <a:r>
              <a:rPr lang="en-GB" sz="1600" dirty="0"/>
              <a:t>I live with My Husband Mr Grimes</a:t>
            </a:r>
          </a:p>
          <a:p>
            <a:pPr marL="285750" indent="-285750">
              <a:buFont typeface="Arial" panose="020B0604020202020204" pitchFamily="34" charset="0"/>
              <a:buChar char="•"/>
            </a:pPr>
            <a:r>
              <a:rPr lang="en-GB" sz="1600" dirty="0"/>
              <a:t>I have a little girl who is a toddler</a:t>
            </a:r>
          </a:p>
          <a:p>
            <a:pPr marL="285750" indent="-285750">
              <a:buFont typeface="Arial" panose="020B0604020202020204" pitchFamily="34" charset="0"/>
              <a:buChar char="•"/>
            </a:pPr>
            <a:r>
              <a:rPr lang="en-GB" sz="1600" dirty="0"/>
              <a:t>I love reading and cross stitch</a:t>
            </a:r>
          </a:p>
          <a:p>
            <a:pPr marL="285750" indent="-285750">
              <a:buFont typeface="Arial" panose="020B0604020202020204" pitchFamily="34" charset="0"/>
              <a:buChar char="•"/>
            </a:pPr>
            <a:r>
              <a:rPr lang="en-GB" sz="1600" dirty="0"/>
              <a:t>I love going to the theatre and concerts</a:t>
            </a:r>
          </a:p>
          <a:p>
            <a:pPr marL="285750" indent="-285750">
              <a:buFont typeface="Arial" panose="020B0604020202020204" pitchFamily="34" charset="0"/>
              <a:buChar char="•"/>
            </a:pPr>
            <a:r>
              <a:rPr lang="en-GB" sz="1600" dirty="0"/>
              <a:t>I love days out</a:t>
            </a:r>
          </a:p>
          <a:p>
            <a:pPr marL="285750" indent="-285750">
              <a:buFont typeface="Arial" panose="020B0604020202020204" pitchFamily="34" charset="0"/>
              <a:buChar char="•"/>
            </a:pPr>
            <a:r>
              <a:rPr lang="en-GB" sz="1600" dirty="0"/>
              <a:t>I have been teaching at AIS for 8 years</a:t>
            </a:r>
          </a:p>
        </p:txBody>
      </p:sp>
    </p:spTree>
    <p:extLst>
      <p:ext uri="{BB962C8B-B14F-4D97-AF65-F5344CB8AC3E}">
        <p14:creationId xmlns:p14="http://schemas.microsoft.com/office/powerpoint/2010/main" val="30258558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1624E-CFEF-C26A-88A4-2558ECAD6219}"/>
              </a:ext>
            </a:extLst>
          </p:cNvPr>
          <p:cNvSpPr>
            <a:spLocks noGrp="1"/>
          </p:cNvSpPr>
          <p:nvPr>
            <p:ph type="title"/>
          </p:nvPr>
        </p:nvSpPr>
        <p:spPr>
          <a:xfrm>
            <a:off x="4173573" y="567350"/>
            <a:ext cx="3844853" cy="1002832"/>
          </a:xfrm>
        </p:spPr>
        <p:txBody>
          <a:bodyPr>
            <a:normAutofit/>
          </a:bodyPr>
          <a:lstStyle/>
          <a:p>
            <a:r>
              <a:rPr lang="en-GB" sz="4400" dirty="0"/>
              <a:t>Year R Team</a:t>
            </a:r>
          </a:p>
        </p:txBody>
      </p:sp>
      <p:pic>
        <p:nvPicPr>
          <p:cNvPr id="4" name="Picture 3">
            <a:extLst>
              <a:ext uri="{FF2B5EF4-FFF2-40B4-BE49-F238E27FC236}">
                <a16:creationId xmlns:a16="http://schemas.microsoft.com/office/drawing/2014/main" id="{15E973F2-09E7-CE95-EBDD-5A0090660741}"/>
              </a:ext>
            </a:extLst>
          </p:cNvPr>
          <p:cNvPicPr>
            <a:picLocks noChangeAspect="1"/>
          </p:cNvPicPr>
          <p:nvPr/>
        </p:nvPicPr>
        <p:blipFill>
          <a:blip r:embed="rId2"/>
          <a:stretch>
            <a:fillRect/>
          </a:stretch>
        </p:blipFill>
        <p:spPr>
          <a:xfrm rot="5400000">
            <a:off x="46722" y="2281452"/>
            <a:ext cx="2478224" cy="1871522"/>
          </a:xfrm>
          <a:prstGeom prst="rect">
            <a:avLst/>
          </a:prstGeom>
        </p:spPr>
      </p:pic>
      <p:pic>
        <p:nvPicPr>
          <p:cNvPr id="6" name="Picture 5">
            <a:extLst>
              <a:ext uri="{FF2B5EF4-FFF2-40B4-BE49-F238E27FC236}">
                <a16:creationId xmlns:a16="http://schemas.microsoft.com/office/drawing/2014/main" id="{F5F13C1A-2A17-E832-CE98-0588E2116A6C}"/>
              </a:ext>
            </a:extLst>
          </p:cNvPr>
          <p:cNvPicPr>
            <a:picLocks noChangeAspect="1"/>
          </p:cNvPicPr>
          <p:nvPr/>
        </p:nvPicPr>
        <p:blipFill>
          <a:blip r:embed="rId3"/>
          <a:stretch>
            <a:fillRect/>
          </a:stretch>
        </p:blipFill>
        <p:spPr>
          <a:xfrm rot="5400000">
            <a:off x="4675069" y="2352000"/>
            <a:ext cx="2502189" cy="1746426"/>
          </a:xfrm>
          <a:prstGeom prst="rect">
            <a:avLst/>
          </a:prstGeom>
        </p:spPr>
      </p:pic>
      <p:pic>
        <p:nvPicPr>
          <p:cNvPr id="8" name="Picture 7">
            <a:extLst>
              <a:ext uri="{FF2B5EF4-FFF2-40B4-BE49-F238E27FC236}">
                <a16:creationId xmlns:a16="http://schemas.microsoft.com/office/drawing/2014/main" id="{36183171-6E42-750D-03AF-B2D175358549}"/>
              </a:ext>
            </a:extLst>
          </p:cNvPr>
          <p:cNvPicPr>
            <a:picLocks noChangeAspect="1"/>
          </p:cNvPicPr>
          <p:nvPr/>
        </p:nvPicPr>
        <p:blipFill>
          <a:blip r:embed="rId4"/>
          <a:stretch>
            <a:fillRect/>
          </a:stretch>
        </p:blipFill>
        <p:spPr>
          <a:xfrm rot="5400000">
            <a:off x="2305212" y="2289452"/>
            <a:ext cx="2512596" cy="1871523"/>
          </a:xfrm>
          <a:prstGeom prst="rect">
            <a:avLst/>
          </a:prstGeom>
        </p:spPr>
      </p:pic>
      <p:pic>
        <p:nvPicPr>
          <p:cNvPr id="10" name="Picture 9">
            <a:extLst>
              <a:ext uri="{FF2B5EF4-FFF2-40B4-BE49-F238E27FC236}">
                <a16:creationId xmlns:a16="http://schemas.microsoft.com/office/drawing/2014/main" id="{A1E62277-3E02-D8AE-E66D-E7C0701DF897}"/>
              </a:ext>
            </a:extLst>
          </p:cNvPr>
          <p:cNvPicPr>
            <a:picLocks noChangeAspect="1"/>
          </p:cNvPicPr>
          <p:nvPr/>
        </p:nvPicPr>
        <p:blipFill>
          <a:blip r:embed="rId5"/>
          <a:stretch>
            <a:fillRect/>
          </a:stretch>
        </p:blipFill>
        <p:spPr>
          <a:xfrm rot="5400000">
            <a:off x="9373763" y="2366214"/>
            <a:ext cx="2399939" cy="1780283"/>
          </a:xfrm>
          <a:prstGeom prst="rect">
            <a:avLst/>
          </a:prstGeom>
        </p:spPr>
      </p:pic>
      <p:pic>
        <p:nvPicPr>
          <p:cNvPr id="14" name="Picture 13">
            <a:extLst>
              <a:ext uri="{FF2B5EF4-FFF2-40B4-BE49-F238E27FC236}">
                <a16:creationId xmlns:a16="http://schemas.microsoft.com/office/drawing/2014/main" id="{5D625C53-5222-B6D6-E7DD-AFF7EDF3BC54}"/>
              </a:ext>
            </a:extLst>
          </p:cNvPr>
          <p:cNvPicPr>
            <a:picLocks noChangeAspect="1"/>
          </p:cNvPicPr>
          <p:nvPr/>
        </p:nvPicPr>
        <p:blipFill>
          <a:blip r:embed="rId6"/>
          <a:stretch>
            <a:fillRect/>
          </a:stretch>
        </p:blipFill>
        <p:spPr>
          <a:xfrm rot="5400000">
            <a:off x="7010120" y="2358515"/>
            <a:ext cx="2489160" cy="1746427"/>
          </a:xfrm>
          <a:prstGeom prst="rect">
            <a:avLst/>
          </a:prstGeom>
        </p:spPr>
      </p:pic>
      <p:sp>
        <p:nvSpPr>
          <p:cNvPr id="15" name="Text Placeholder 2">
            <a:extLst>
              <a:ext uri="{FF2B5EF4-FFF2-40B4-BE49-F238E27FC236}">
                <a16:creationId xmlns:a16="http://schemas.microsoft.com/office/drawing/2014/main" id="{E7989A4F-E9A0-C419-2557-FA6ED90023A3}"/>
              </a:ext>
            </a:extLst>
          </p:cNvPr>
          <p:cNvSpPr>
            <a:spLocks noGrp="1"/>
          </p:cNvSpPr>
          <p:nvPr>
            <p:ph type="body" idx="1"/>
          </p:nvPr>
        </p:nvSpPr>
        <p:spPr>
          <a:xfrm>
            <a:off x="176527" y="4792050"/>
            <a:ext cx="12015473" cy="1498600"/>
          </a:xfrm>
        </p:spPr>
        <p:txBody>
          <a:bodyPr>
            <a:normAutofit/>
          </a:bodyPr>
          <a:lstStyle/>
          <a:p>
            <a:r>
              <a:rPr lang="en-GB" sz="2400" dirty="0">
                <a:solidFill>
                  <a:schemeClr val="tx1"/>
                </a:solidFill>
              </a:rPr>
              <a:t>Tracey Pelling     Kerry </a:t>
            </a:r>
            <a:r>
              <a:rPr lang="en-GB" sz="2400" dirty="0" err="1">
                <a:solidFill>
                  <a:schemeClr val="tx1"/>
                </a:solidFill>
              </a:rPr>
              <a:t>Tigwell</a:t>
            </a:r>
            <a:r>
              <a:rPr lang="en-GB" sz="2400" dirty="0">
                <a:solidFill>
                  <a:schemeClr val="tx1"/>
                </a:solidFill>
              </a:rPr>
              <a:t>    Sarah Peacock   Teresa Stone   Natalie Peters-                  																					Kelly</a:t>
            </a:r>
          </a:p>
        </p:txBody>
      </p:sp>
    </p:spTree>
    <p:extLst>
      <p:ext uri="{BB962C8B-B14F-4D97-AF65-F5344CB8AC3E}">
        <p14:creationId xmlns:p14="http://schemas.microsoft.com/office/powerpoint/2010/main" val="3897270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19B9EAD-A69D-4414-8F91-D975BD1386AF}"/>
              </a:ext>
            </a:extLst>
          </p:cNvPr>
          <p:cNvPicPr>
            <a:picLocks noChangeAspect="1"/>
          </p:cNvPicPr>
          <p:nvPr/>
        </p:nvPicPr>
        <p:blipFill>
          <a:blip r:embed="rId2"/>
          <a:stretch>
            <a:fillRect/>
          </a:stretch>
        </p:blipFill>
        <p:spPr>
          <a:xfrm>
            <a:off x="10448065" y="5548792"/>
            <a:ext cx="1305785" cy="1083620"/>
          </a:xfrm>
          <a:prstGeom prst="rect">
            <a:avLst/>
          </a:prstGeom>
        </p:spPr>
      </p:pic>
      <p:pic>
        <p:nvPicPr>
          <p:cNvPr id="8" name="Picture 7">
            <a:extLst>
              <a:ext uri="{FF2B5EF4-FFF2-40B4-BE49-F238E27FC236}">
                <a16:creationId xmlns:a16="http://schemas.microsoft.com/office/drawing/2014/main" id="{FF3C476F-18CB-4A85-9013-F1EBEFA8DABB}"/>
              </a:ext>
            </a:extLst>
          </p:cNvPr>
          <p:cNvPicPr>
            <a:picLocks noChangeAspect="1"/>
          </p:cNvPicPr>
          <p:nvPr/>
        </p:nvPicPr>
        <p:blipFill>
          <a:blip r:embed="rId3"/>
          <a:stretch>
            <a:fillRect/>
          </a:stretch>
        </p:blipFill>
        <p:spPr>
          <a:xfrm>
            <a:off x="8888712" y="2136415"/>
            <a:ext cx="2334970" cy="1713124"/>
          </a:xfrm>
          <a:prstGeom prst="rect">
            <a:avLst/>
          </a:prstGeom>
        </p:spPr>
      </p:pic>
      <p:pic>
        <p:nvPicPr>
          <p:cNvPr id="9" name="Picture 8">
            <a:extLst>
              <a:ext uri="{FF2B5EF4-FFF2-40B4-BE49-F238E27FC236}">
                <a16:creationId xmlns:a16="http://schemas.microsoft.com/office/drawing/2014/main" id="{37349BFD-2139-49F0-9E45-B1B21AAA9F1C}"/>
              </a:ext>
            </a:extLst>
          </p:cNvPr>
          <p:cNvPicPr>
            <a:picLocks noChangeAspect="1"/>
          </p:cNvPicPr>
          <p:nvPr/>
        </p:nvPicPr>
        <p:blipFill>
          <a:blip r:embed="rId4"/>
          <a:stretch>
            <a:fillRect/>
          </a:stretch>
        </p:blipFill>
        <p:spPr>
          <a:xfrm>
            <a:off x="5693419" y="281532"/>
            <a:ext cx="6390586" cy="1304123"/>
          </a:xfrm>
          <a:prstGeom prst="rect">
            <a:avLst/>
          </a:prstGeom>
        </p:spPr>
      </p:pic>
      <p:sp>
        <p:nvSpPr>
          <p:cNvPr id="11" name="Content Placeholder 10">
            <a:extLst>
              <a:ext uri="{FF2B5EF4-FFF2-40B4-BE49-F238E27FC236}">
                <a16:creationId xmlns:a16="http://schemas.microsoft.com/office/drawing/2014/main" id="{24D9EF47-2F93-41E4-9BE5-F2842A265CC4}"/>
              </a:ext>
            </a:extLst>
          </p:cNvPr>
          <p:cNvSpPr>
            <a:spLocks noGrp="1"/>
          </p:cNvSpPr>
          <p:nvPr>
            <p:ph idx="1"/>
          </p:nvPr>
        </p:nvSpPr>
        <p:spPr>
          <a:xfrm>
            <a:off x="354312" y="1549955"/>
            <a:ext cx="8534400" cy="3615267"/>
          </a:xfrm>
        </p:spPr>
        <p:txBody>
          <a:bodyPr>
            <a:normAutofit/>
          </a:bodyPr>
          <a:lstStyle/>
          <a:p>
            <a:r>
              <a:rPr lang="en-GB" sz="4000" dirty="0">
                <a:latin typeface="Arial Rounded MT Bold" panose="020F0704030504030204" pitchFamily="34" charset="0"/>
              </a:rPr>
              <a:t>Let’s build a brick wall</a:t>
            </a:r>
          </a:p>
        </p:txBody>
      </p:sp>
      <p:pic>
        <p:nvPicPr>
          <p:cNvPr id="2" name="Picture 1">
            <a:extLst>
              <a:ext uri="{FF2B5EF4-FFF2-40B4-BE49-F238E27FC236}">
                <a16:creationId xmlns:a16="http://schemas.microsoft.com/office/drawing/2014/main" id="{B448446B-0860-726D-4CBE-AE9E89D0EAFD}"/>
              </a:ext>
            </a:extLst>
          </p:cNvPr>
          <p:cNvPicPr>
            <a:picLocks noChangeAspect="1"/>
          </p:cNvPicPr>
          <p:nvPr/>
        </p:nvPicPr>
        <p:blipFill>
          <a:blip r:embed="rId5"/>
          <a:stretch>
            <a:fillRect/>
          </a:stretch>
        </p:blipFill>
        <p:spPr>
          <a:xfrm>
            <a:off x="1027645" y="230985"/>
            <a:ext cx="4414765" cy="2461105"/>
          </a:xfrm>
          <a:prstGeom prst="rect">
            <a:avLst/>
          </a:prstGeom>
        </p:spPr>
      </p:pic>
      <p:pic>
        <p:nvPicPr>
          <p:cNvPr id="3" name="Picture 2">
            <a:extLst>
              <a:ext uri="{FF2B5EF4-FFF2-40B4-BE49-F238E27FC236}">
                <a16:creationId xmlns:a16="http://schemas.microsoft.com/office/drawing/2014/main" id="{72EB9380-1701-DAAC-8DEE-73FDFBB9E8E0}"/>
              </a:ext>
            </a:extLst>
          </p:cNvPr>
          <p:cNvPicPr>
            <a:picLocks noChangeAspect="1"/>
          </p:cNvPicPr>
          <p:nvPr/>
        </p:nvPicPr>
        <p:blipFill>
          <a:blip r:embed="rId6"/>
          <a:stretch>
            <a:fillRect/>
          </a:stretch>
        </p:blipFill>
        <p:spPr>
          <a:xfrm>
            <a:off x="6749591" y="1461538"/>
            <a:ext cx="1643782" cy="2323774"/>
          </a:xfrm>
          <a:prstGeom prst="rect">
            <a:avLst/>
          </a:prstGeom>
        </p:spPr>
      </p:pic>
      <p:sp>
        <p:nvSpPr>
          <p:cNvPr id="5" name="TextBox 4">
            <a:extLst>
              <a:ext uri="{FF2B5EF4-FFF2-40B4-BE49-F238E27FC236}">
                <a16:creationId xmlns:a16="http://schemas.microsoft.com/office/drawing/2014/main" id="{C78FEF0D-5AF9-E6E4-2B9B-B4CE965EFCB0}"/>
              </a:ext>
            </a:extLst>
          </p:cNvPr>
          <p:cNvSpPr txBox="1"/>
          <p:nvPr/>
        </p:nvSpPr>
        <p:spPr>
          <a:xfrm>
            <a:off x="559558" y="4011060"/>
            <a:ext cx="9321421" cy="2308324"/>
          </a:xfrm>
          <a:prstGeom prst="rect">
            <a:avLst/>
          </a:prstGeom>
          <a:noFill/>
        </p:spPr>
        <p:txBody>
          <a:bodyPr wrap="square">
            <a:spAutoFit/>
          </a:bodyPr>
          <a:lstStyle/>
          <a:p>
            <a:r>
              <a:rPr lang="en-GB" dirty="0"/>
              <a:t>The EYFS framework: sets the standards that all early years providers must meet to ensure that children learn and develop well. </a:t>
            </a:r>
          </a:p>
          <a:p>
            <a:endParaRPr lang="en-GB" dirty="0"/>
          </a:p>
          <a:p>
            <a:r>
              <a:rPr lang="en-GB" dirty="0"/>
              <a:t>Ensures children are kept healthy and safe. </a:t>
            </a:r>
          </a:p>
          <a:p>
            <a:endParaRPr lang="en-GB" dirty="0"/>
          </a:p>
          <a:p>
            <a:r>
              <a:rPr lang="en-GB" dirty="0"/>
              <a:t>Ensures that children have the knowledge and skills they need to start school.</a:t>
            </a:r>
          </a:p>
          <a:p>
            <a:endParaRPr lang="en-GB" dirty="0"/>
          </a:p>
          <a:p>
            <a:r>
              <a:rPr lang="en-GB" dirty="0"/>
              <a:t>Includes Educational Programmes for each area of learning.</a:t>
            </a:r>
          </a:p>
        </p:txBody>
      </p:sp>
    </p:spTree>
    <p:extLst>
      <p:ext uri="{BB962C8B-B14F-4D97-AF65-F5344CB8AC3E}">
        <p14:creationId xmlns:p14="http://schemas.microsoft.com/office/powerpoint/2010/main" val="607894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4B2A58FC-DBE5-467F-B42D-B10CA513EB89}"/>
              </a:ext>
            </a:extLst>
          </p:cNvPr>
          <p:cNvPicPr>
            <a:picLocks noGrp="1" noChangeAspect="1"/>
          </p:cNvPicPr>
          <p:nvPr>
            <p:ph idx="1"/>
          </p:nvPr>
        </p:nvPicPr>
        <p:blipFill>
          <a:blip r:embed="rId2"/>
          <a:stretch>
            <a:fillRect/>
          </a:stretch>
        </p:blipFill>
        <p:spPr>
          <a:xfrm>
            <a:off x="6426182" y="1576047"/>
            <a:ext cx="1938696" cy="877900"/>
          </a:xfrm>
          <a:prstGeom prst="rect">
            <a:avLst/>
          </a:prstGeom>
        </p:spPr>
      </p:pic>
      <p:pic>
        <p:nvPicPr>
          <p:cNvPr id="6" name="Picture 5">
            <a:extLst>
              <a:ext uri="{FF2B5EF4-FFF2-40B4-BE49-F238E27FC236}">
                <a16:creationId xmlns:a16="http://schemas.microsoft.com/office/drawing/2014/main" id="{5C3AF2D3-62BB-4917-AACC-A4E2C4427E39}"/>
              </a:ext>
            </a:extLst>
          </p:cNvPr>
          <p:cNvPicPr>
            <a:picLocks noChangeAspect="1"/>
          </p:cNvPicPr>
          <p:nvPr/>
        </p:nvPicPr>
        <p:blipFill>
          <a:blip r:embed="rId3"/>
          <a:stretch>
            <a:fillRect/>
          </a:stretch>
        </p:blipFill>
        <p:spPr>
          <a:xfrm>
            <a:off x="8845900" y="452518"/>
            <a:ext cx="2286198" cy="2182557"/>
          </a:xfrm>
          <a:prstGeom prst="rect">
            <a:avLst/>
          </a:prstGeom>
        </p:spPr>
      </p:pic>
      <p:sp>
        <p:nvSpPr>
          <p:cNvPr id="8" name="Rectangle 7">
            <a:extLst>
              <a:ext uri="{FF2B5EF4-FFF2-40B4-BE49-F238E27FC236}">
                <a16:creationId xmlns:a16="http://schemas.microsoft.com/office/drawing/2014/main" id="{DB8107DB-5D47-4369-94BF-D0CCEF17BF3A}"/>
              </a:ext>
            </a:extLst>
          </p:cNvPr>
          <p:cNvSpPr/>
          <p:nvPr/>
        </p:nvSpPr>
        <p:spPr>
          <a:xfrm>
            <a:off x="583357" y="1305341"/>
            <a:ext cx="5760640" cy="5509200"/>
          </a:xfrm>
          <a:prstGeom prst="rect">
            <a:avLst/>
          </a:prstGeom>
        </p:spPr>
        <p:txBody>
          <a:bodyPr wrap="square">
            <a:spAutoFit/>
          </a:bodyPr>
          <a:lstStyle/>
          <a:p>
            <a:pPr defTabSz="914400">
              <a:defRPr/>
            </a:pPr>
            <a:r>
              <a:rPr lang="en-GB" sz="3200" dirty="0">
                <a:latin typeface="Calibri"/>
              </a:rPr>
              <a:t>There are 7 areas of learning -</a:t>
            </a:r>
          </a:p>
          <a:p>
            <a:pPr defTabSz="914400">
              <a:defRPr/>
            </a:pPr>
            <a:r>
              <a:rPr lang="en-GB" sz="3200" b="1" dirty="0">
                <a:latin typeface="Calibri"/>
              </a:rPr>
              <a:t>PRIME AREAS:</a:t>
            </a:r>
          </a:p>
          <a:p>
            <a:pPr defTabSz="914400">
              <a:defRPr/>
            </a:pPr>
            <a:r>
              <a:rPr lang="en-GB" sz="3200" dirty="0">
                <a:highlight>
                  <a:srgbClr val="FF0000"/>
                </a:highlight>
                <a:latin typeface="Calibri"/>
              </a:rPr>
              <a:t>Personal, Social and Emotional Development </a:t>
            </a:r>
          </a:p>
          <a:p>
            <a:pPr defTabSz="914400">
              <a:defRPr/>
            </a:pPr>
            <a:r>
              <a:rPr lang="en-GB" sz="3200" dirty="0">
                <a:highlight>
                  <a:srgbClr val="FF0000"/>
                </a:highlight>
                <a:latin typeface="Calibri"/>
              </a:rPr>
              <a:t>Physical Development</a:t>
            </a:r>
          </a:p>
          <a:p>
            <a:pPr defTabSz="914400">
              <a:defRPr/>
            </a:pPr>
            <a:r>
              <a:rPr lang="en-GB" sz="3200" dirty="0">
                <a:highlight>
                  <a:srgbClr val="FF0000"/>
                </a:highlight>
                <a:latin typeface="Calibri"/>
              </a:rPr>
              <a:t>Communication and Language</a:t>
            </a:r>
          </a:p>
          <a:p>
            <a:pPr defTabSz="914400">
              <a:defRPr/>
            </a:pPr>
            <a:r>
              <a:rPr lang="en-GB" sz="3200" b="1" dirty="0">
                <a:latin typeface="Calibri"/>
              </a:rPr>
              <a:t>SPECIFIC AREAS :</a:t>
            </a:r>
          </a:p>
          <a:p>
            <a:pPr defTabSz="914400">
              <a:defRPr/>
            </a:pPr>
            <a:r>
              <a:rPr lang="en-GB" sz="3200" dirty="0">
                <a:highlight>
                  <a:srgbClr val="0000FF"/>
                </a:highlight>
                <a:latin typeface="Calibri"/>
              </a:rPr>
              <a:t>Literacy</a:t>
            </a:r>
          </a:p>
          <a:p>
            <a:pPr defTabSz="914400">
              <a:defRPr/>
            </a:pPr>
            <a:r>
              <a:rPr lang="en-GB" sz="3200" dirty="0">
                <a:highlight>
                  <a:srgbClr val="0000FF"/>
                </a:highlight>
                <a:latin typeface="Calibri"/>
              </a:rPr>
              <a:t>Mathematics</a:t>
            </a:r>
          </a:p>
          <a:p>
            <a:pPr defTabSz="914400">
              <a:defRPr/>
            </a:pPr>
            <a:r>
              <a:rPr lang="en-GB" sz="3200" dirty="0">
                <a:highlight>
                  <a:srgbClr val="0000FF"/>
                </a:highlight>
                <a:latin typeface="Calibri"/>
              </a:rPr>
              <a:t>Understanding the World</a:t>
            </a:r>
          </a:p>
          <a:p>
            <a:pPr defTabSz="914400">
              <a:defRPr/>
            </a:pPr>
            <a:r>
              <a:rPr lang="en-GB" sz="3200" dirty="0">
                <a:highlight>
                  <a:srgbClr val="0000FF"/>
                </a:highlight>
                <a:latin typeface="Calibri"/>
              </a:rPr>
              <a:t>Expressive Arts and Design</a:t>
            </a:r>
          </a:p>
        </p:txBody>
      </p:sp>
      <p:pic>
        <p:nvPicPr>
          <p:cNvPr id="10" name="Picture 9">
            <a:extLst>
              <a:ext uri="{FF2B5EF4-FFF2-40B4-BE49-F238E27FC236}">
                <a16:creationId xmlns:a16="http://schemas.microsoft.com/office/drawing/2014/main" id="{E842418F-7B25-4C14-8349-44DDC303BF40}"/>
              </a:ext>
            </a:extLst>
          </p:cNvPr>
          <p:cNvPicPr>
            <a:picLocks noChangeAspect="1"/>
          </p:cNvPicPr>
          <p:nvPr/>
        </p:nvPicPr>
        <p:blipFill>
          <a:blip r:embed="rId4"/>
          <a:stretch>
            <a:fillRect/>
          </a:stretch>
        </p:blipFill>
        <p:spPr>
          <a:xfrm>
            <a:off x="6441306" y="3570620"/>
            <a:ext cx="2956816" cy="591363"/>
          </a:xfrm>
          <a:prstGeom prst="rect">
            <a:avLst/>
          </a:prstGeom>
        </p:spPr>
      </p:pic>
      <p:pic>
        <p:nvPicPr>
          <p:cNvPr id="11" name="Picture 10">
            <a:extLst>
              <a:ext uri="{FF2B5EF4-FFF2-40B4-BE49-F238E27FC236}">
                <a16:creationId xmlns:a16="http://schemas.microsoft.com/office/drawing/2014/main" id="{D2DC74F8-5A5F-4736-BCE7-BF7FCCEED816}"/>
              </a:ext>
            </a:extLst>
          </p:cNvPr>
          <p:cNvPicPr>
            <a:picLocks noChangeAspect="1"/>
          </p:cNvPicPr>
          <p:nvPr/>
        </p:nvPicPr>
        <p:blipFill>
          <a:blip r:embed="rId5"/>
          <a:stretch>
            <a:fillRect/>
          </a:stretch>
        </p:blipFill>
        <p:spPr>
          <a:xfrm>
            <a:off x="4201239" y="4416588"/>
            <a:ext cx="1103472" cy="1097375"/>
          </a:xfrm>
          <a:prstGeom prst="rect">
            <a:avLst/>
          </a:prstGeom>
        </p:spPr>
      </p:pic>
      <p:pic>
        <p:nvPicPr>
          <p:cNvPr id="13" name="Picture 12">
            <a:extLst>
              <a:ext uri="{FF2B5EF4-FFF2-40B4-BE49-F238E27FC236}">
                <a16:creationId xmlns:a16="http://schemas.microsoft.com/office/drawing/2014/main" id="{85FC387E-0299-45F3-84CF-48B06D900069}"/>
              </a:ext>
            </a:extLst>
          </p:cNvPr>
          <p:cNvPicPr>
            <a:picLocks noChangeAspect="1"/>
          </p:cNvPicPr>
          <p:nvPr/>
        </p:nvPicPr>
        <p:blipFill>
          <a:blip r:embed="rId6"/>
          <a:stretch>
            <a:fillRect/>
          </a:stretch>
        </p:blipFill>
        <p:spPr>
          <a:xfrm>
            <a:off x="6123992" y="4416588"/>
            <a:ext cx="1365622" cy="926672"/>
          </a:xfrm>
          <a:prstGeom prst="rect">
            <a:avLst/>
          </a:prstGeom>
        </p:spPr>
      </p:pic>
      <p:pic>
        <p:nvPicPr>
          <p:cNvPr id="14" name="Picture 13">
            <a:extLst>
              <a:ext uri="{FF2B5EF4-FFF2-40B4-BE49-F238E27FC236}">
                <a16:creationId xmlns:a16="http://schemas.microsoft.com/office/drawing/2014/main" id="{B44C2A8F-8EBB-4E40-9D9F-F361E3B7A45D}"/>
              </a:ext>
            </a:extLst>
          </p:cNvPr>
          <p:cNvPicPr>
            <a:picLocks noChangeAspect="1"/>
          </p:cNvPicPr>
          <p:nvPr/>
        </p:nvPicPr>
        <p:blipFill>
          <a:blip r:embed="rId7"/>
          <a:stretch>
            <a:fillRect/>
          </a:stretch>
        </p:blipFill>
        <p:spPr>
          <a:xfrm>
            <a:off x="8447064" y="4246912"/>
            <a:ext cx="951058" cy="938865"/>
          </a:xfrm>
          <a:prstGeom prst="rect">
            <a:avLst/>
          </a:prstGeom>
        </p:spPr>
      </p:pic>
      <p:pic>
        <p:nvPicPr>
          <p:cNvPr id="15" name="Picture 14">
            <a:extLst>
              <a:ext uri="{FF2B5EF4-FFF2-40B4-BE49-F238E27FC236}">
                <a16:creationId xmlns:a16="http://schemas.microsoft.com/office/drawing/2014/main" id="{E44C5BE2-40BF-470D-8E2F-35FFE60FA75D}"/>
              </a:ext>
            </a:extLst>
          </p:cNvPr>
          <p:cNvPicPr>
            <a:picLocks noChangeAspect="1"/>
          </p:cNvPicPr>
          <p:nvPr/>
        </p:nvPicPr>
        <p:blipFill>
          <a:blip r:embed="rId8"/>
          <a:stretch>
            <a:fillRect/>
          </a:stretch>
        </p:blipFill>
        <p:spPr>
          <a:xfrm>
            <a:off x="5486747" y="5653615"/>
            <a:ext cx="780356" cy="1018120"/>
          </a:xfrm>
          <a:prstGeom prst="rect">
            <a:avLst/>
          </a:prstGeom>
        </p:spPr>
      </p:pic>
      <p:pic>
        <p:nvPicPr>
          <p:cNvPr id="16" name="Picture 15">
            <a:extLst>
              <a:ext uri="{FF2B5EF4-FFF2-40B4-BE49-F238E27FC236}">
                <a16:creationId xmlns:a16="http://schemas.microsoft.com/office/drawing/2014/main" id="{867C09F8-0934-4D55-92B8-E7A4FD3A6598}"/>
              </a:ext>
            </a:extLst>
          </p:cNvPr>
          <p:cNvPicPr>
            <a:picLocks noChangeAspect="1"/>
          </p:cNvPicPr>
          <p:nvPr/>
        </p:nvPicPr>
        <p:blipFill>
          <a:blip r:embed="rId9"/>
          <a:stretch>
            <a:fillRect/>
          </a:stretch>
        </p:blipFill>
        <p:spPr>
          <a:xfrm>
            <a:off x="7005758" y="5653615"/>
            <a:ext cx="1609483" cy="841321"/>
          </a:xfrm>
          <a:prstGeom prst="rect">
            <a:avLst/>
          </a:prstGeom>
        </p:spPr>
      </p:pic>
      <p:pic>
        <p:nvPicPr>
          <p:cNvPr id="19" name="Picture 18">
            <a:extLst>
              <a:ext uri="{FF2B5EF4-FFF2-40B4-BE49-F238E27FC236}">
                <a16:creationId xmlns:a16="http://schemas.microsoft.com/office/drawing/2014/main" id="{8BF8E8EB-9D35-4647-A923-787601A5AFDD}"/>
              </a:ext>
            </a:extLst>
          </p:cNvPr>
          <p:cNvPicPr>
            <a:picLocks noChangeAspect="1"/>
          </p:cNvPicPr>
          <p:nvPr/>
        </p:nvPicPr>
        <p:blipFill>
          <a:blip r:embed="rId10"/>
          <a:stretch>
            <a:fillRect/>
          </a:stretch>
        </p:blipFill>
        <p:spPr>
          <a:xfrm>
            <a:off x="10313975" y="5235463"/>
            <a:ext cx="1755800" cy="1457070"/>
          </a:xfrm>
          <a:prstGeom prst="rect">
            <a:avLst/>
          </a:prstGeom>
        </p:spPr>
      </p:pic>
      <p:sp>
        <p:nvSpPr>
          <p:cNvPr id="3" name="TextBox 2">
            <a:extLst>
              <a:ext uri="{FF2B5EF4-FFF2-40B4-BE49-F238E27FC236}">
                <a16:creationId xmlns:a16="http://schemas.microsoft.com/office/drawing/2014/main" id="{702E06E5-12DC-1AB1-E460-673E62C78163}"/>
              </a:ext>
            </a:extLst>
          </p:cNvPr>
          <p:cNvSpPr txBox="1"/>
          <p:nvPr/>
        </p:nvSpPr>
        <p:spPr>
          <a:xfrm>
            <a:off x="4090917" y="268453"/>
            <a:ext cx="6107372" cy="923330"/>
          </a:xfrm>
          <a:prstGeom prst="rect">
            <a:avLst/>
          </a:prstGeom>
          <a:noFill/>
        </p:spPr>
        <p:txBody>
          <a:bodyPr wrap="square">
            <a:spAutoFit/>
          </a:bodyPr>
          <a:lstStyle/>
          <a:p>
            <a:r>
              <a:rPr lang="en-GB" dirty="0"/>
              <a:t>WHAT IS IT ALL ABOUT?</a:t>
            </a:r>
          </a:p>
          <a:p>
            <a:r>
              <a:rPr lang="en-GB" dirty="0"/>
              <a:t>WHAT DO WE DO?</a:t>
            </a:r>
          </a:p>
          <a:p>
            <a:r>
              <a:rPr lang="en-GB" dirty="0"/>
              <a:t>What do you need to know?</a:t>
            </a:r>
          </a:p>
        </p:txBody>
      </p:sp>
      <p:sp>
        <p:nvSpPr>
          <p:cNvPr id="4" name="TextBox 3">
            <a:extLst>
              <a:ext uri="{FF2B5EF4-FFF2-40B4-BE49-F238E27FC236}">
                <a16:creationId xmlns:a16="http://schemas.microsoft.com/office/drawing/2014/main" id="{4453213B-95BF-6675-703E-8E1DBF8021D4}"/>
              </a:ext>
            </a:extLst>
          </p:cNvPr>
          <p:cNvSpPr txBox="1"/>
          <p:nvPr/>
        </p:nvSpPr>
        <p:spPr>
          <a:xfrm>
            <a:off x="2256529" y="266199"/>
            <a:ext cx="2361063" cy="830997"/>
          </a:xfrm>
          <a:prstGeom prst="rect">
            <a:avLst/>
          </a:prstGeom>
          <a:noFill/>
        </p:spPr>
        <p:txBody>
          <a:bodyPr wrap="square" rtlCol="0">
            <a:spAutoFit/>
          </a:bodyPr>
          <a:lstStyle/>
          <a:p>
            <a:r>
              <a:rPr lang="en-GB" sz="4800" dirty="0"/>
              <a:t>EYFS:</a:t>
            </a:r>
          </a:p>
        </p:txBody>
      </p:sp>
    </p:spTree>
    <p:extLst>
      <p:ext uri="{BB962C8B-B14F-4D97-AF65-F5344CB8AC3E}">
        <p14:creationId xmlns:p14="http://schemas.microsoft.com/office/powerpoint/2010/main" val="4036748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82CF699-15C2-DC1E-7129-B34945A2B53D}"/>
              </a:ext>
            </a:extLst>
          </p:cNvPr>
          <p:cNvPicPr>
            <a:picLocks noChangeAspect="1"/>
          </p:cNvPicPr>
          <p:nvPr/>
        </p:nvPicPr>
        <p:blipFill>
          <a:blip r:embed="rId2"/>
          <a:stretch>
            <a:fillRect/>
          </a:stretch>
        </p:blipFill>
        <p:spPr>
          <a:xfrm>
            <a:off x="2865654" y="339613"/>
            <a:ext cx="9736156" cy="774259"/>
          </a:xfrm>
          <a:prstGeom prst="rect">
            <a:avLst/>
          </a:prstGeom>
        </p:spPr>
      </p:pic>
      <p:pic>
        <p:nvPicPr>
          <p:cNvPr id="5" name="Picture 4">
            <a:extLst>
              <a:ext uri="{FF2B5EF4-FFF2-40B4-BE49-F238E27FC236}">
                <a16:creationId xmlns:a16="http://schemas.microsoft.com/office/drawing/2014/main" id="{067ECFDB-CCCD-0011-869E-832CF2CE6A74}"/>
              </a:ext>
            </a:extLst>
          </p:cNvPr>
          <p:cNvPicPr>
            <a:picLocks noChangeAspect="1"/>
          </p:cNvPicPr>
          <p:nvPr/>
        </p:nvPicPr>
        <p:blipFill>
          <a:blip r:embed="rId3"/>
          <a:stretch>
            <a:fillRect/>
          </a:stretch>
        </p:blipFill>
        <p:spPr>
          <a:xfrm>
            <a:off x="490077" y="1185523"/>
            <a:ext cx="3487214" cy="4962574"/>
          </a:xfrm>
          <a:prstGeom prst="rect">
            <a:avLst/>
          </a:prstGeom>
        </p:spPr>
      </p:pic>
      <p:pic>
        <p:nvPicPr>
          <p:cNvPr id="6" name="Picture 5">
            <a:extLst>
              <a:ext uri="{FF2B5EF4-FFF2-40B4-BE49-F238E27FC236}">
                <a16:creationId xmlns:a16="http://schemas.microsoft.com/office/drawing/2014/main" id="{C1D497E4-BEC0-7A33-13CA-1B0A292208E7}"/>
              </a:ext>
            </a:extLst>
          </p:cNvPr>
          <p:cNvPicPr>
            <a:picLocks noChangeAspect="1"/>
          </p:cNvPicPr>
          <p:nvPr/>
        </p:nvPicPr>
        <p:blipFill>
          <a:blip r:embed="rId4"/>
          <a:stretch>
            <a:fillRect/>
          </a:stretch>
        </p:blipFill>
        <p:spPr>
          <a:xfrm>
            <a:off x="4570956" y="1113872"/>
            <a:ext cx="5206435" cy="3505504"/>
          </a:xfrm>
          <a:prstGeom prst="rect">
            <a:avLst/>
          </a:prstGeom>
        </p:spPr>
      </p:pic>
      <p:pic>
        <p:nvPicPr>
          <p:cNvPr id="7" name="Picture 6">
            <a:extLst>
              <a:ext uri="{FF2B5EF4-FFF2-40B4-BE49-F238E27FC236}">
                <a16:creationId xmlns:a16="http://schemas.microsoft.com/office/drawing/2014/main" id="{FC377FBD-E277-FF8F-5569-F8164D384DE5}"/>
              </a:ext>
            </a:extLst>
          </p:cNvPr>
          <p:cNvPicPr>
            <a:picLocks noChangeAspect="1"/>
          </p:cNvPicPr>
          <p:nvPr/>
        </p:nvPicPr>
        <p:blipFill>
          <a:blip r:embed="rId5"/>
          <a:stretch>
            <a:fillRect/>
          </a:stretch>
        </p:blipFill>
        <p:spPr>
          <a:xfrm>
            <a:off x="5413356" y="1888131"/>
            <a:ext cx="5602710" cy="3505504"/>
          </a:xfrm>
          <a:prstGeom prst="rect">
            <a:avLst/>
          </a:prstGeom>
        </p:spPr>
      </p:pic>
      <p:pic>
        <p:nvPicPr>
          <p:cNvPr id="9" name="Picture 8">
            <a:extLst>
              <a:ext uri="{FF2B5EF4-FFF2-40B4-BE49-F238E27FC236}">
                <a16:creationId xmlns:a16="http://schemas.microsoft.com/office/drawing/2014/main" id="{1B81E24C-DF9D-D55B-2769-F9D50D87D180}"/>
              </a:ext>
            </a:extLst>
          </p:cNvPr>
          <p:cNvPicPr>
            <a:picLocks noChangeAspect="1"/>
          </p:cNvPicPr>
          <p:nvPr/>
        </p:nvPicPr>
        <p:blipFill>
          <a:blip r:embed="rId6"/>
          <a:stretch>
            <a:fillRect/>
          </a:stretch>
        </p:blipFill>
        <p:spPr>
          <a:xfrm>
            <a:off x="6873473" y="3140968"/>
            <a:ext cx="4828450" cy="2956816"/>
          </a:xfrm>
          <a:prstGeom prst="rect">
            <a:avLst/>
          </a:prstGeom>
        </p:spPr>
      </p:pic>
    </p:spTree>
    <p:extLst>
      <p:ext uri="{BB962C8B-B14F-4D97-AF65-F5344CB8AC3E}">
        <p14:creationId xmlns:p14="http://schemas.microsoft.com/office/powerpoint/2010/main" val="23717402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0F0D50B-CD6A-45A4-4EB9-3A7F32E6EC54}"/>
              </a:ext>
            </a:extLst>
          </p:cNvPr>
          <p:cNvPicPr>
            <a:picLocks noChangeAspect="1"/>
          </p:cNvPicPr>
          <p:nvPr/>
        </p:nvPicPr>
        <p:blipFill>
          <a:blip r:embed="rId2"/>
          <a:stretch>
            <a:fillRect/>
          </a:stretch>
        </p:blipFill>
        <p:spPr>
          <a:xfrm>
            <a:off x="3153711" y="160459"/>
            <a:ext cx="9760542" cy="859611"/>
          </a:xfrm>
          <a:prstGeom prst="rect">
            <a:avLst/>
          </a:prstGeom>
        </p:spPr>
      </p:pic>
      <p:pic>
        <p:nvPicPr>
          <p:cNvPr id="5" name="Picture 4">
            <a:extLst>
              <a:ext uri="{FF2B5EF4-FFF2-40B4-BE49-F238E27FC236}">
                <a16:creationId xmlns:a16="http://schemas.microsoft.com/office/drawing/2014/main" id="{F537F5D0-B74D-9B47-4576-C54DBC44C7CA}"/>
              </a:ext>
            </a:extLst>
          </p:cNvPr>
          <p:cNvPicPr>
            <a:picLocks noChangeAspect="1"/>
          </p:cNvPicPr>
          <p:nvPr/>
        </p:nvPicPr>
        <p:blipFill>
          <a:blip r:embed="rId3"/>
          <a:stretch>
            <a:fillRect/>
          </a:stretch>
        </p:blipFill>
        <p:spPr>
          <a:xfrm>
            <a:off x="1881698" y="1020070"/>
            <a:ext cx="9656901" cy="1414395"/>
          </a:xfrm>
          <a:prstGeom prst="rect">
            <a:avLst/>
          </a:prstGeom>
        </p:spPr>
      </p:pic>
      <p:pic>
        <p:nvPicPr>
          <p:cNvPr id="6" name="Picture 5">
            <a:extLst>
              <a:ext uri="{FF2B5EF4-FFF2-40B4-BE49-F238E27FC236}">
                <a16:creationId xmlns:a16="http://schemas.microsoft.com/office/drawing/2014/main" id="{88296698-2773-505B-DD87-2DB014C01917}"/>
              </a:ext>
            </a:extLst>
          </p:cNvPr>
          <p:cNvPicPr>
            <a:picLocks noChangeAspect="1"/>
          </p:cNvPicPr>
          <p:nvPr/>
        </p:nvPicPr>
        <p:blipFill>
          <a:blip r:embed="rId4"/>
          <a:stretch>
            <a:fillRect/>
          </a:stretch>
        </p:blipFill>
        <p:spPr>
          <a:xfrm>
            <a:off x="1991655" y="2434465"/>
            <a:ext cx="6483606" cy="4160183"/>
          </a:xfrm>
          <a:prstGeom prst="rect">
            <a:avLst/>
          </a:prstGeom>
        </p:spPr>
      </p:pic>
    </p:spTree>
    <p:extLst>
      <p:ext uri="{BB962C8B-B14F-4D97-AF65-F5344CB8AC3E}">
        <p14:creationId xmlns:p14="http://schemas.microsoft.com/office/powerpoint/2010/main" val="3244014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9B4DF-C707-BA11-F9DA-10BE808549A3}"/>
              </a:ext>
            </a:extLst>
          </p:cNvPr>
          <p:cNvSpPr>
            <a:spLocks noGrp="1"/>
          </p:cNvSpPr>
          <p:nvPr>
            <p:ph type="title"/>
          </p:nvPr>
        </p:nvSpPr>
        <p:spPr>
          <a:xfrm>
            <a:off x="1971837" y="80853"/>
            <a:ext cx="8534400" cy="1507067"/>
          </a:xfrm>
        </p:spPr>
        <p:txBody>
          <a:bodyPr/>
          <a:lstStyle/>
          <a:p>
            <a:pPr algn="ctr"/>
            <a:r>
              <a:rPr lang="en-GB" dirty="0"/>
              <a:t>DEVELOPING INDEPENDENCE</a:t>
            </a:r>
          </a:p>
        </p:txBody>
      </p:sp>
      <p:pic>
        <p:nvPicPr>
          <p:cNvPr id="5" name="Content Placeholder 4">
            <a:extLst>
              <a:ext uri="{FF2B5EF4-FFF2-40B4-BE49-F238E27FC236}">
                <a16:creationId xmlns:a16="http://schemas.microsoft.com/office/drawing/2014/main" id="{D09F191F-38C0-B0BA-3853-60F734375104}"/>
              </a:ext>
            </a:extLst>
          </p:cNvPr>
          <p:cNvPicPr>
            <a:picLocks noGrp="1" noChangeAspect="1"/>
          </p:cNvPicPr>
          <p:nvPr>
            <p:ph idx="1"/>
          </p:nvPr>
        </p:nvPicPr>
        <p:blipFill>
          <a:blip r:embed="rId2"/>
          <a:stretch>
            <a:fillRect/>
          </a:stretch>
        </p:blipFill>
        <p:spPr>
          <a:xfrm>
            <a:off x="4069874" y="1191196"/>
            <a:ext cx="3851815" cy="5421542"/>
          </a:xfrm>
        </p:spPr>
      </p:pic>
      <p:pic>
        <p:nvPicPr>
          <p:cNvPr id="3" name="Picture 2">
            <a:extLst>
              <a:ext uri="{FF2B5EF4-FFF2-40B4-BE49-F238E27FC236}">
                <a16:creationId xmlns:a16="http://schemas.microsoft.com/office/drawing/2014/main" id="{FB761622-E188-57F0-FBF9-EFC6B118BD54}"/>
              </a:ext>
            </a:extLst>
          </p:cNvPr>
          <p:cNvPicPr>
            <a:picLocks noChangeAspect="1"/>
          </p:cNvPicPr>
          <p:nvPr/>
        </p:nvPicPr>
        <p:blipFill>
          <a:blip r:embed="rId3"/>
          <a:stretch>
            <a:fillRect/>
          </a:stretch>
        </p:blipFill>
        <p:spPr>
          <a:xfrm>
            <a:off x="310097" y="484083"/>
            <a:ext cx="1633891" cy="1633891"/>
          </a:xfrm>
          <a:prstGeom prst="rect">
            <a:avLst/>
          </a:prstGeom>
        </p:spPr>
      </p:pic>
      <p:pic>
        <p:nvPicPr>
          <p:cNvPr id="6" name="Picture 5">
            <a:extLst>
              <a:ext uri="{FF2B5EF4-FFF2-40B4-BE49-F238E27FC236}">
                <a16:creationId xmlns:a16="http://schemas.microsoft.com/office/drawing/2014/main" id="{E45054C6-4A40-BEF6-8FAA-B3B1219B7C90}"/>
              </a:ext>
            </a:extLst>
          </p:cNvPr>
          <p:cNvPicPr>
            <a:picLocks noChangeAspect="1"/>
          </p:cNvPicPr>
          <p:nvPr/>
        </p:nvPicPr>
        <p:blipFill>
          <a:blip r:embed="rId4"/>
          <a:stretch>
            <a:fillRect/>
          </a:stretch>
        </p:blipFill>
        <p:spPr>
          <a:xfrm>
            <a:off x="428787" y="4657297"/>
            <a:ext cx="1543050" cy="1576388"/>
          </a:xfrm>
          <a:prstGeom prst="rect">
            <a:avLst/>
          </a:prstGeom>
        </p:spPr>
      </p:pic>
      <p:pic>
        <p:nvPicPr>
          <p:cNvPr id="7" name="Picture 6">
            <a:extLst>
              <a:ext uri="{FF2B5EF4-FFF2-40B4-BE49-F238E27FC236}">
                <a16:creationId xmlns:a16="http://schemas.microsoft.com/office/drawing/2014/main" id="{820F64F6-ED91-2911-2AAD-0C2143CC7AE6}"/>
              </a:ext>
            </a:extLst>
          </p:cNvPr>
          <p:cNvPicPr>
            <a:picLocks noChangeAspect="1"/>
          </p:cNvPicPr>
          <p:nvPr/>
        </p:nvPicPr>
        <p:blipFill>
          <a:blip r:embed="rId5"/>
          <a:stretch>
            <a:fillRect/>
          </a:stretch>
        </p:blipFill>
        <p:spPr>
          <a:xfrm>
            <a:off x="8269686" y="1633910"/>
            <a:ext cx="1561943" cy="1561943"/>
          </a:xfrm>
          <a:prstGeom prst="rect">
            <a:avLst/>
          </a:prstGeom>
        </p:spPr>
      </p:pic>
      <p:pic>
        <p:nvPicPr>
          <p:cNvPr id="8" name="Picture 7">
            <a:extLst>
              <a:ext uri="{FF2B5EF4-FFF2-40B4-BE49-F238E27FC236}">
                <a16:creationId xmlns:a16="http://schemas.microsoft.com/office/drawing/2014/main" id="{3EFAA5BF-B053-BACC-805E-3E0379E81793}"/>
              </a:ext>
            </a:extLst>
          </p:cNvPr>
          <p:cNvPicPr>
            <a:picLocks noChangeAspect="1"/>
          </p:cNvPicPr>
          <p:nvPr/>
        </p:nvPicPr>
        <p:blipFill>
          <a:blip r:embed="rId6"/>
          <a:stretch>
            <a:fillRect/>
          </a:stretch>
        </p:blipFill>
        <p:spPr>
          <a:xfrm>
            <a:off x="2253683" y="1643109"/>
            <a:ext cx="1576388" cy="1576388"/>
          </a:xfrm>
          <a:prstGeom prst="rect">
            <a:avLst/>
          </a:prstGeom>
        </p:spPr>
      </p:pic>
      <p:pic>
        <p:nvPicPr>
          <p:cNvPr id="9" name="Picture 8">
            <a:extLst>
              <a:ext uri="{FF2B5EF4-FFF2-40B4-BE49-F238E27FC236}">
                <a16:creationId xmlns:a16="http://schemas.microsoft.com/office/drawing/2014/main" id="{03C408C4-4B85-54F9-20B8-95B07AC92502}"/>
              </a:ext>
            </a:extLst>
          </p:cNvPr>
          <p:cNvPicPr>
            <a:picLocks noChangeAspect="1"/>
          </p:cNvPicPr>
          <p:nvPr/>
        </p:nvPicPr>
        <p:blipFill>
          <a:blip r:embed="rId7"/>
          <a:srcRect b="6603"/>
          <a:stretch/>
        </p:blipFill>
        <p:spPr>
          <a:xfrm>
            <a:off x="8321199" y="3778048"/>
            <a:ext cx="1547498" cy="1556489"/>
          </a:xfrm>
          <a:prstGeom prst="rect">
            <a:avLst/>
          </a:prstGeom>
        </p:spPr>
      </p:pic>
      <p:pic>
        <p:nvPicPr>
          <p:cNvPr id="10" name="Picture 9">
            <a:extLst>
              <a:ext uri="{FF2B5EF4-FFF2-40B4-BE49-F238E27FC236}">
                <a16:creationId xmlns:a16="http://schemas.microsoft.com/office/drawing/2014/main" id="{B8D186C9-6CAE-4655-EAEA-F1151E3AB696}"/>
              </a:ext>
            </a:extLst>
          </p:cNvPr>
          <p:cNvPicPr>
            <a:picLocks noChangeAspect="1"/>
          </p:cNvPicPr>
          <p:nvPr/>
        </p:nvPicPr>
        <p:blipFill>
          <a:blip r:embed="rId8"/>
          <a:srcRect b="8534"/>
          <a:stretch/>
        </p:blipFill>
        <p:spPr>
          <a:xfrm>
            <a:off x="10268208" y="2005592"/>
            <a:ext cx="1547498" cy="1524316"/>
          </a:xfrm>
          <a:prstGeom prst="rect">
            <a:avLst/>
          </a:prstGeom>
        </p:spPr>
      </p:pic>
      <p:pic>
        <p:nvPicPr>
          <p:cNvPr id="11" name="Picture 10">
            <a:extLst>
              <a:ext uri="{FF2B5EF4-FFF2-40B4-BE49-F238E27FC236}">
                <a16:creationId xmlns:a16="http://schemas.microsoft.com/office/drawing/2014/main" id="{C3DC3976-A31B-4694-4BFA-3C3AFC5F792D}"/>
              </a:ext>
            </a:extLst>
          </p:cNvPr>
          <p:cNvPicPr>
            <a:picLocks noChangeAspect="1"/>
          </p:cNvPicPr>
          <p:nvPr/>
        </p:nvPicPr>
        <p:blipFill>
          <a:blip r:embed="rId9"/>
          <a:stretch>
            <a:fillRect/>
          </a:stretch>
        </p:blipFill>
        <p:spPr>
          <a:xfrm>
            <a:off x="10179627" y="316801"/>
            <a:ext cx="1236597" cy="1236597"/>
          </a:xfrm>
          <a:prstGeom prst="rect">
            <a:avLst/>
          </a:prstGeom>
        </p:spPr>
      </p:pic>
      <p:pic>
        <p:nvPicPr>
          <p:cNvPr id="12" name="Picture 11">
            <a:extLst>
              <a:ext uri="{FF2B5EF4-FFF2-40B4-BE49-F238E27FC236}">
                <a16:creationId xmlns:a16="http://schemas.microsoft.com/office/drawing/2014/main" id="{4A77A6EC-131E-EEC8-5D3E-E8059E911DA6}"/>
              </a:ext>
            </a:extLst>
          </p:cNvPr>
          <p:cNvPicPr>
            <a:picLocks noChangeAspect="1"/>
          </p:cNvPicPr>
          <p:nvPr/>
        </p:nvPicPr>
        <p:blipFill>
          <a:blip r:embed="rId10"/>
          <a:stretch>
            <a:fillRect/>
          </a:stretch>
        </p:blipFill>
        <p:spPr>
          <a:xfrm>
            <a:off x="321044" y="2648028"/>
            <a:ext cx="1611996" cy="1611996"/>
          </a:xfrm>
          <a:prstGeom prst="rect">
            <a:avLst/>
          </a:prstGeom>
        </p:spPr>
      </p:pic>
      <p:pic>
        <p:nvPicPr>
          <p:cNvPr id="13" name="Picture 12">
            <a:extLst>
              <a:ext uri="{FF2B5EF4-FFF2-40B4-BE49-F238E27FC236}">
                <a16:creationId xmlns:a16="http://schemas.microsoft.com/office/drawing/2014/main" id="{35EDD25F-11F8-8B12-872F-74482699B7F3}"/>
              </a:ext>
            </a:extLst>
          </p:cNvPr>
          <p:cNvPicPr>
            <a:picLocks noChangeAspect="1"/>
          </p:cNvPicPr>
          <p:nvPr/>
        </p:nvPicPr>
        <p:blipFill>
          <a:blip r:embed="rId11"/>
          <a:stretch>
            <a:fillRect/>
          </a:stretch>
        </p:blipFill>
        <p:spPr>
          <a:xfrm>
            <a:off x="2111154" y="3664885"/>
            <a:ext cx="1780606" cy="1780606"/>
          </a:xfrm>
          <a:prstGeom prst="rect">
            <a:avLst/>
          </a:prstGeom>
        </p:spPr>
      </p:pic>
      <p:pic>
        <p:nvPicPr>
          <p:cNvPr id="14" name="Picture 13">
            <a:extLst>
              <a:ext uri="{FF2B5EF4-FFF2-40B4-BE49-F238E27FC236}">
                <a16:creationId xmlns:a16="http://schemas.microsoft.com/office/drawing/2014/main" id="{B7251E3E-CE56-BCF1-730F-8D58EE3F3041}"/>
              </a:ext>
            </a:extLst>
          </p:cNvPr>
          <p:cNvPicPr>
            <a:picLocks noChangeAspect="1"/>
          </p:cNvPicPr>
          <p:nvPr/>
        </p:nvPicPr>
        <p:blipFill>
          <a:blip r:embed="rId12"/>
          <a:stretch>
            <a:fillRect/>
          </a:stretch>
        </p:blipFill>
        <p:spPr>
          <a:xfrm>
            <a:off x="10179831" y="4466036"/>
            <a:ext cx="1724252" cy="1737001"/>
          </a:xfrm>
          <a:prstGeom prst="rect">
            <a:avLst/>
          </a:prstGeom>
        </p:spPr>
      </p:pic>
    </p:spTree>
    <p:extLst>
      <p:ext uri="{BB962C8B-B14F-4D97-AF65-F5344CB8AC3E}">
        <p14:creationId xmlns:p14="http://schemas.microsoft.com/office/powerpoint/2010/main" val="1853128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A42389F-11B5-4DCB-8982-F4881EA99117}"/>
              </a:ext>
            </a:extLst>
          </p:cNvPr>
          <p:cNvPicPr>
            <a:picLocks noGrp="1" noChangeAspect="1"/>
          </p:cNvPicPr>
          <p:nvPr>
            <p:ph idx="1"/>
          </p:nvPr>
        </p:nvPicPr>
        <p:blipFill>
          <a:blip r:embed="rId2"/>
          <a:stretch>
            <a:fillRect/>
          </a:stretch>
        </p:blipFill>
        <p:spPr>
          <a:xfrm>
            <a:off x="1699778" y="1175291"/>
            <a:ext cx="3229639" cy="2275716"/>
          </a:xfrm>
          <a:prstGeom prst="rect">
            <a:avLst/>
          </a:prstGeom>
        </p:spPr>
      </p:pic>
      <p:pic>
        <p:nvPicPr>
          <p:cNvPr id="5" name="Picture 4">
            <a:extLst>
              <a:ext uri="{FF2B5EF4-FFF2-40B4-BE49-F238E27FC236}">
                <a16:creationId xmlns:a16="http://schemas.microsoft.com/office/drawing/2014/main" id="{BC0F6F3C-C41E-4AED-8FC1-1144B2290F7E}"/>
              </a:ext>
            </a:extLst>
          </p:cNvPr>
          <p:cNvPicPr>
            <a:picLocks noChangeAspect="1"/>
          </p:cNvPicPr>
          <p:nvPr/>
        </p:nvPicPr>
        <p:blipFill>
          <a:blip r:embed="rId3"/>
          <a:stretch>
            <a:fillRect/>
          </a:stretch>
        </p:blipFill>
        <p:spPr>
          <a:xfrm>
            <a:off x="7104067" y="1165527"/>
            <a:ext cx="3394725" cy="2410281"/>
          </a:xfrm>
          <a:prstGeom prst="rect">
            <a:avLst/>
          </a:prstGeom>
        </p:spPr>
      </p:pic>
      <p:pic>
        <p:nvPicPr>
          <p:cNvPr id="6" name="Picture 5">
            <a:extLst>
              <a:ext uri="{FF2B5EF4-FFF2-40B4-BE49-F238E27FC236}">
                <a16:creationId xmlns:a16="http://schemas.microsoft.com/office/drawing/2014/main" id="{CC93B7E9-5C9A-4483-8835-9944B2C88749}"/>
              </a:ext>
            </a:extLst>
          </p:cNvPr>
          <p:cNvPicPr>
            <a:picLocks noChangeAspect="1"/>
          </p:cNvPicPr>
          <p:nvPr/>
        </p:nvPicPr>
        <p:blipFill>
          <a:blip r:embed="rId4"/>
          <a:stretch>
            <a:fillRect/>
          </a:stretch>
        </p:blipFill>
        <p:spPr>
          <a:xfrm>
            <a:off x="4093880" y="2945405"/>
            <a:ext cx="3499454" cy="2483849"/>
          </a:xfrm>
          <a:prstGeom prst="rect">
            <a:avLst/>
          </a:prstGeom>
        </p:spPr>
      </p:pic>
      <p:pic>
        <p:nvPicPr>
          <p:cNvPr id="7" name="Picture 6">
            <a:extLst>
              <a:ext uri="{FF2B5EF4-FFF2-40B4-BE49-F238E27FC236}">
                <a16:creationId xmlns:a16="http://schemas.microsoft.com/office/drawing/2014/main" id="{124F9195-3A2B-4262-B3F8-CD1116A3F161}"/>
              </a:ext>
            </a:extLst>
          </p:cNvPr>
          <p:cNvPicPr>
            <a:picLocks noChangeAspect="1"/>
          </p:cNvPicPr>
          <p:nvPr/>
        </p:nvPicPr>
        <p:blipFill>
          <a:blip r:embed="rId5"/>
          <a:stretch>
            <a:fillRect/>
          </a:stretch>
        </p:blipFill>
        <p:spPr>
          <a:xfrm>
            <a:off x="9898604" y="3771166"/>
            <a:ext cx="1816765" cy="865707"/>
          </a:xfrm>
          <a:prstGeom prst="rect">
            <a:avLst/>
          </a:prstGeom>
        </p:spPr>
      </p:pic>
      <p:pic>
        <p:nvPicPr>
          <p:cNvPr id="8" name="Picture 7">
            <a:extLst>
              <a:ext uri="{FF2B5EF4-FFF2-40B4-BE49-F238E27FC236}">
                <a16:creationId xmlns:a16="http://schemas.microsoft.com/office/drawing/2014/main" id="{8A756AE5-4FED-4AFF-8AC0-6CAB1E99647B}"/>
              </a:ext>
            </a:extLst>
          </p:cNvPr>
          <p:cNvPicPr>
            <a:picLocks noChangeAspect="1"/>
          </p:cNvPicPr>
          <p:nvPr/>
        </p:nvPicPr>
        <p:blipFill>
          <a:blip r:embed="rId6"/>
          <a:stretch>
            <a:fillRect/>
          </a:stretch>
        </p:blipFill>
        <p:spPr>
          <a:xfrm>
            <a:off x="1699778" y="4350606"/>
            <a:ext cx="1969179" cy="963251"/>
          </a:xfrm>
          <a:prstGeom prst="rect">
            <a:avLst/>
          </a:prstGeom>
        </p:spPr>
      </p:pic>
      <p:pic>
        <p:nvPicPr>
          <p:cNvPr id="9" name="Picture 8">
            <a:extLst>
              <a:ext uri="{FF2B5EF4-FFF2-40B4-BE49-F238E27FC236}">
                <a16:creationId xmlns:a16="http://schemas.microsoft.com/office/drawing/2014/main" id="{8E2CB46B-B445-4DDC-A5F4-717DDF8C5B3A}"/>
              </a:ext>
            </a:extLst>
          </p:cNvPr>
          <p:cNvPicPr>
            <a:picLocks noChangeAspect="1"/>
          </p:cNvPicPr>
          <p:nvPr/>
        </p:nvPicPr>
        <p:blipFill>
          <a:blip r:embed="rId7"/>
          <a:stretch>
            <a:fillRect/>
          </a:stretch>
        </p:blipFill>
        <p:spPr>
          <a:xfrm>
            <a:off x="4999973" y="1736628"/>
            <a:ext cx="1999661" cy="1268078"/>
          </a:xfrm>
          <a:prstGeom prst="rect">
            <a:avLst/>
          </a:prstGeom>
        </p:spPr>
      </p:pic>
      <p:pic>
        <p:nvPicPr>
          <p:cNvPr id="10" name="Picture 9">
            <a:extLst>
              <a:ext uri="{FF2B5EF4-FFF2-40B4-BE49-F238E27FC236}">
                <a16:creationId xmlns:a16="http://schemas.microsoft.com/office/drawing/2014/main" id="{A9ED2A35-5A1F-4633-8F9D-5BAB040851B1}"/>
              </a:ext>
            </a:extLst>
          </p:cNvPr>
          <p:cNvPicPr>
            <a:picLocks noChangeAspect="1"/>
          </p:cNvPicPr>
          <p:nvPr/>
        </p:nvPicPr>
        <p:blipFill rotWithShape="1">
          <a:blip r:embed="rId8"/>
          <a:srcRect l="49243" t="56967" r="3875" b="13413"/>
          <a:stretch/>
        </p:blipFill>
        <p:spPr>
          <a:xfrm>
            <a:off x="186537" y="3204911"/>
            <a:ext cx="1477963" cy="1445280"/>
          </a:xfrm>
          <a:prstGeom prst="rect">
            <a:avLst/>
          </a:prstGeom>
        </p:spPr>
      </p:pic>
      <p:pic>
        <p:nvPicPr>
          <p:cNvPr id="11" name="Picture 10">
            <a:extLst>
              <a:ext uri="{FF2B5EF4-FFF2-40B4-BE49-F238E27FC236}">
                <a16:creationId xmlns:a16="http://schemas.microsoft.com/office/drawing/2014/main" id="{57F7FCB9-7BBF-42A4-9D87-55575AFE7C4A}"/>
              </a:ext>
            </a:extLst>
          </p:cNvPr>
          <p:cNvPicPr>
            <a:picLocks noChangeAspect="1"/>
          </p:cNvPicPr>
          <p:nvPr/>
        </p:nvPicPr>
        <p:blipFill rotWithShape="1">
          <a:blip r:embed="rId9"/>
          <a:srcRect l="57124" t="2116" r="12407" b="75869"/>
          <a:stretch/>
        </p:blipFill>
        <p:spPr>
          <a:xfrm>
            <a:off x="10665102" y="5189985"/>
            <a:ext cx="1263096" cy="1413299"/>
          </a:xfrm>
          <a:prstGeom prst="rect">
            <a:avLst/>
          </a:prstGeom>
        </p:spPr>
      </p:pic>
      <p:pic>
        <p:nvPicPr>
          <p:cNvPr id="12" name="Picture 11">
            <a:extLst>
              <a:ext uri="{FF2B5EF4-FFF2-40B4-BE49-F238E27FC236}">
                <a16:creationId xmlns:a16="http://schemas.microsoft.com/office/drawing/2014/main" id="{6089A869-D99A-4994-8279-2316CC263E4D}"/>
              </a:ext>
            </a:extLst>
          </p:cNvPr>
          <p:cNvPicPr>
            <a:picLocks noChangeAspect="1"/>
          </p:cNvPicPr>
          <p:nvPr/>
        </p:nvPicPr>
        <p:blipFill rotWithShape="1">
          <a:blip r:embed="rId9"/>
          <a:srcRect l="2944" t="1514" r="57430" b="75598"/>
          <a:stretch/>
        </p:blipFill>
        <p:spPr>
          <a:xfrm>
            <a:off x="10522218" y="178378"/>
            <a:ext cx="1548864" cy="1385319"/>
          </a:xfrm>
          <a:prstGeom prst="rect">
            <a:avLst/>
          </a:prstGeom>
        </p:spPr>
      </p:pic>
      <p:pic>
        <p:nvPicPr>
          <p:cNvPr id="13" name="Picture 12">
            <a:extLst>
              <a:ext uri="{FF2B5EF4-FFF2-40B4-BE49-F238E27FC236}">
                <a16:creationId xmlns:a16="http://schemas.microsoft.com/office/drawing/2014/main" id="{F237F4AE-5135-457E-9C60-D74BEF3099ED}"/>
              </a:ext>
            </a:extLst>
          </p:cNvPr>
          <p:cNvPicPr>
            <a:picLocks noChangeAspect="1"/>
          </p:cNvPicPr>
          <p:nvPr/>
        </p:nvPicPr>
        <p:blipFill rotWithShape="1">
          <a:blip r:embed="rId9"/>
          <a:srcRect l="2865" t="27259" r="52586" b="44476"/>
          <a:stretch/>
        </p:blipFill>
        <p:spPr>
          <a:xfrm>
            <a:off x="263803" y="5481326"/>
            <a:ext cx="1121030" cy="1101424"/>
          </a:xfrm>
          <a:prstGeom prst="rect">
            <a:avLst/>
          </a:prstGeom>
        </p:spPr>
      </p:pic>
      <p:pic>
        <p:nvPicPr>
          <p:cNvPr id="14" name="Picture 13">
            <a:extLst>
              <a:ext uri="{FF2B5EF4-FFF2-40B4-BE49-F238E27FC236}">
                <a16:creationId xmlns:a16="http://schemas.microsoft.com/office/drawing/2014/main" id="{7ED1D926-1581-42B6-91F6-88E6EDE135FD}"/>
              </a:ext>
            </a:extLst>
          </p:cNvPr>
          <p:cNvPicPr>
            <a:picLocks noChangeAspect="1"/>
          </p:cNvPicPr>
          <p:nvPr/>
        </p:nvPicPr>
        <p:blipFill rotWithShape="1">
          <a:blip r:embed="rId9"/>
          <a:srcRect l="46713" t="28099" r="3061" b="44212"/>
          <a:stretch/>
        </p:blipFill>
        <p:spPr>
          <a:xfrm>
            <a:off x="161478" y="229634"/>
            <a:ext cx="1467744" cy="1253042"/>
          </a:xfrm>
          <a:prstGeom prst="rect">
            <a:avLst/>
          </a:prstGeom>
        </p:spPr>
      </p:pic>
      <p:pic>
        <p:nvPicPr>
          <p:cNvPr id="15" name="Picture 14">
            <a:extLst>
              <a:ext uri="{FF2B5EF4-FFF2-40B4-BE49-F238E27FC236}">
                <a16:creationId xmlns:a16="http://schemas.microsoft.com/office/drawing/2014/main" id="{9E8A2A5E-A899-4F74-8CE2-5746164CA92E}"/>
              </a:ext>
            </a:extLst>
          </p:cNvPr>
          <p:cNvPicPr>
            <a:picLocks noChangeAspect="1"/>
          </p:cNvPicPr>
          <p:nvPr/>
        </p:nvPicPr>
        <p:blipFill rotWithShape="1">
          <a:blip r:embed="rId9"/>
          <a:srcRect l="3349" t="56287" r="56720" b="14094"/>
          <a:stretch/>
        </p:blipFill>
        <p:spPr>
          <a:xfrm>
            <a:off x="8199972" y="3739157"/>
            <a:ext cx="1263097" cy="1450828"/>
          </a:xfrm>
          <a:prstGeom prst="rect">
            <a:avLst/>
          </a:prstGeom>
        </p:spPr>
      </p:pic>
      <p:sp>
        <p:nvSpPr>
          <p:cNvPr id="16" name="TextBox 15">
            <a:extLst>
              <a:ext uri="{FF2B5EF4-FFF2-40B4-BE49-F238E27FC236}">
                <a16:creationId xmlns:a16="http://schemas.microsoft.com/office/drawing/2014/main" id="{D6692AF0-9BB4-4581-FFFE-03B171849796}"/>
              </a:ext>
            </a:extLst>
          </p:cNvPr>
          <p:cNvSpPr txBox="1"/>
          <p:nvPr/>
        </p:nvSpPr>
        <p:spPr>
          <a:xfrm>
            <a:off x="3354192" y="152044"/>
            <a:ext cx="6107372" cy="1077218"/>
          </a:xfrm>
          <a:prstGeom prst="rect">
            <a:avLst/>
          </a:prstGeom>
          <a:noFill/>
        </p:spPr>
        <p:txBody>
          <a:bodyPr wrap="square">
            <a:spAutoFit/>
          </a:bodyPr>
          <a:lstStyle/>
          <a:p>
            <a:r>
              <a:rPr lang="en-GB" sz="3200" dirty="0"/>
              <a:t>CHARACTERISTICS OF EFFECTIVE LEARNING</a:t>
            </a:r>
          </a:p>
        </p:txBody>
      </p:sp>
      <p:sp>
        <p:nvSpPr>
          <p:cNvPr id="18" name="TextBox 17">
            <a:extLst>
              <a:ext uri="{FF2B5EF4-FFF2-40B4-BE49-F238E27FC236}">
                <a16:creationId xmlns:a16="http://schemas.microsoft.com/office/drawing/2014/main" id="{34CAEE9E-FB1C-CDCF-4E24-39F22E9BC280}"/>
              </a:ext>
            </a:extLst>
          </p:cNvPr>
          <p:cNvSpPr txBox="1"/>
          <p:nvPr/>
        </p:nvSpPr>
        <p:spPr>
          <a:xfrm>
            <a:off x="2802930" y="5532938"/>
            <a:ext cx="6786079" cy="1200329"/>
          </a:xfrm>
          <a:prstGeom prst="rect">
            <a:avLst/>
          </a:prstGeom>
          <a:noFill/>
        </p:spPr>
        <p:txBody>
          <a:bodyPr wrap="square">
            <a:spAutoFit/>
          </a:bodyPr>
          <a:lstStyle/>
          <a:p>
            <a:r>
              <a:rPr lang="en-GB" dirty="0"/>
              <a:t>We can make many links between these characteristics and our 6 Alton Infant School behaviour characters – they are the thread running through everything that the children do and their developing approach to their learning.</a:t>
            </a:r>
          </a:p>
        </p:txBody>
      </p:sp>
    </p:spTree>
    <p:extLst>
      <p:ext uri="{BB962C8B-B14F-4D97-AF65-F5344CB8AC3E}">
        <p14:creationId xmlns:p14="http://schemas.microsoft.com/office/powerpoint/2010/main" val="31998708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E3F8B-8017-FB3A-FDE1-8D5C8E3B1DCB}"/>
              </a:ext>
            </a:extLst>
          </p:cNvPr>
          <p:cNvSpPr>
            <a:spLocks noGrp="1"/>
          </p:cNvSpPr>
          <p:nvPr>
            <p:ph type="title"/>
          </p:nvPr>
        </p:nvSpPr>
        <p:spPr>
          <a:xfrm>
            <a:off x="3464769" y="233091"/>
            <a:ext cx="8534400" cy="1507067"/>
          </a:xfrm>
        </p:spPr>
        <p:txBody>
          <a:bodyPr/>
          <a:lstStyle/>
          <a:p>
            <a:pPr algn="ctr"/>
            <a:r>
              <a:rPr lang="en-GB" dirty="0"/>
              <a:t>Learning Characters</a:t>
            </a:r>
          </a:p>
        </p:txBody>
      </p:sp>
      <p:pic>
        <p:nvPicPr>
          <p:cNvPr id="5" name="Picture 4">
            <a:extLst>
              <a:ext uri="{FF2B5EF4-FFF2-40B4-BE49-F238E27FC236}">
                <a16:creationId xmlns:a16="http://schemas.microsoft.com/office/drawing/2014/main" id="{DBE19AE3-0815-39A5-2634-5F5012A3F135}"/>
              </a:ext>
            </a:extLst>
          </p:cNvPr>
          <p:cNvPicPr>
            <a:picLocks noChangeAspect="1"/>
          </p:cNvPicPr>
          <p:nvPr/>
        </p:nvPicPr>
        <p:blipFill>
          <a:blip r:embed="rId2"/>
          <a:stretch>
            <a:fillRect/>
          </a:stretch>
        </p:blipFill>
        <p:spPr>
          <a:xfrm>
            <a:off x="618732" y="454719"/>
            <a:ext cx="3841301" cy="2880976"/>
          </a:xfrm>
          <a:prstGeom prst="rect">
            <a:avLst/>
          </a:prstGeom>
        </p:spPr>
      </p:pic>
      <p:pic>
        <p:nvPicPr>
          <p:cNvPr id="6" name="Picture 5">
            <a:extLst>
              <a:ext uri="{FF2B5EF4-FFF2-40B4-BE49-F238E27FC236}">
                <a16:creationId xmlns:a16="http://schemas.microsoft.com/office/drawing/2014/main" id="{913B2186-E126-6D3E-FC5B-F2AB7DE8967B}"/>
              </a:ext>
            </a:extLst>
          </p:cNvPr>
          <p:cNvPicPr>
            <a:picLocks noChangeAspect="1"/>
          </p:cNvPicPr>
          <p:nvPr/>
        </p:nvPicPr>
        <p:blipFill>
          <a:blip r:embed="rId3"/>
          <a:stretch>
            <a:fillRect/>
          </a:stretch>
        </p:blipFill>
        <p:spPr>
          <a:xfrm>
            <a:off x="7257857" y="1517243"/>
            <a:ext cx="3384101" cy="2538076"/>
          </a:xfrm>
          <a:prstGeom prst="rect">
            <a:avLst/>
          </a:prstGeom>
        </p:spPr>
      </p:pic>
      <p:pic>
        <p:nvPicPr>
          <p:cNvPr id="7" name="Picture 6">
            <a:extLst>
              <a:ext uri="{FF2B5EF4-FFF2-40B4-BE49-F238E27FC236}">
                <a16:creationId xmlns:a16="http://schemas.microsoft.com/office/drawing/2014/main" id="{DB95FEBF-ED13-353C-7877-4B3E344BAD8A}"/>
              </a:ext>
            </a:extLst>
          </p:cNvPr>
          <p:cNvPicPr>
            <a:picLocks noChangeAspect="1"/>
          </p:cNvPicPr>
          <p:nvPr/>
        </p:nvPicPr>
        <p:blipFill>
          <a:blip r:embed="rId4"/>
          <a:stretch>
            <a:fillRect/>
          </a:stretch>
        </p:blipFill>
        <p:spPr>
          <a:xfrm>
            <a:off x="3148011" y="3832404"/>
            <a:ext cx="3841301" cy="2880976"/>
          </a:xfrm>
          <a:prstGeom prst="rect">
            <a:avLst/>
          </a:prstGeom>
        </p:spPr>
      </p:pic>
      <p:pic>
        <p:nvPicPr>
          <p:cNvPr id="8" name="Picture 7">
            <a:extLst>
              <a:ext uri="{FF2B5EF4-FFF2-40B4-BE49-F238E27FC236}">
                <a16:creationId xmlns:a16="http://schemas.microsoft.com/office/drawing/2014/main" id="{C45151A5-106D-EBF3-44B2-C592648AE6A2}"/>
              </a:ext>
            </a:extLst>
          </p:cNvPr>
          <p:cNvPicPr>
            <a:picLocks noChangeAspect="1"/>
          </p:cNvPicPr>
          <p:nvPr/>
        </p:nvPicPr>
        <p:blipFill>
          <a:blip r:embed="rId5"/>
          <a:stretch>
            <a:fillRect/>
          </a:stretch>
        </p:blipFill>
        <p:spPr>
          <a:xfrm>
            <a:off x="618732" y="4370606"/>
            <a:ext cx="1865538" cy="1804572"/>
          </a:xfrm>
          <a:prstGeom prst="rect">
            <a:avLst/>
          </a:prstGeom>
        </p:spPr>
      </p:pic>
      <p:pic>
        <p:nvPicPr>
          <p:cNvPr id="9" name="Picture 8">
            <a:extLst>
              <a:ext uri="{FF2B5EF4-FFF2-40B4-BE49-F238E27FC236}">
                <a16:creationId xmlns:a16="http://schemas.microsoft.com/office/drawing/2014/main" id="{61CC076C-475C-DBBA-B7C9-10DF410AF13B}"/>
              </a:ext>
            </a:extLst>
          </p:cNvPr>
          <p:cNvPicPr>
            <a:picLocks noChangeAspect="1"/>
          </p:cNvPicPr>
          <p:nvPr/>
        </p:nvPicPr>
        <p:blipFill>
          <a:blip r:embed="rId6"/>
          <a:stretch>
            <a:fillRect/>
          </a:stretch>
        </p:blipFill>
        <p:spPr>
          <a:xfrm>
            <a:off x="7933229" y="4437185"/>
            <a:ext cx="1804572" cy="1804572"/>
          </a:xfrm>
          <a:prstGeom prst="rect">
            <a:avLst/>
          </a:prstGeom>
        </p:spPr>
      </p:pic>
      <p:pic>
        <p:nvPicPr>
          <p:cNvPr id="3" name="Picture 2">
            <a:extLst>
              <a:ext uri="{FF2B5EF4-FFF2-40B4-BE49-F238E27FC236}">
                <a16:creationId xmlns:a16="http://schemas.microsoft.com/office/drawing/2014/main" id="{8A9A7269-D8B1-B3A4-F496-B3F73DCA2B84}"/>
              </a:ext>
            </a:extLst>
          </p:cNvPr>
          <p:cNvPicPr>
            <a:picLocks noChangeAspect="1"/>
          </p:cNvPicPr>
          <p:nvPr/>
        </p:nvPicPr>
        <p:blipFill>
          <a:blip r:embed="rId7"/>
          <a:stretch>
            <a:fillRect/>
          </a:stretch>
        </p:blipFill>
        <p:spPr>
          <a:xfrm>
            <a:off x="4934144" y="1784081"/>
            <a:ext cx="1767993" cy="1329043"/>
          </a:xfrm>
          <a:prstGeom prst="rect">
            <a:avLst/>
          </a:prstGeom>
        </p:spPr>
      </p:pic>
    </p:spTree>
    <p:extLst>
      <p:ext uri="{BB962C8B-B14F-4D97-AF65-F5344CB8AC3E}">
        <p14:creationId xmlns:p14="http://schemas.microsoft.com/office/powerpoint/2010/main" val="11079607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6CA4A40-4EAD-C9F5-5B06-C789FD1016FC}"/>
              </a:ext>
            </a:extLst>
          </p:cNvPr>
          <p:cNvPicPr>
            <a:picLocks noChangeAspect="1"/>
          </p:cNvPicPr>
          <p:nvPr/>
        </p:nvPicPr>
        <p:blipFill>
          <a:blip r:embed="rId2"/>
          <a:stretch>
            <a:fillRect/>
          </a:stretch>
        </p:blipFill>
        <p:spPr>
          <a:xfrm>
            <a:off x="4221284" y="233962"/>
            <a:ext cx="9754445" cy="1176630"/>
          </a:xfrm>
          <a:prstGeom prst="rect">
            <a:avLst/>
          </a:prstGeom>
        </p:spPr>
      </p:pic>
      <p:pic>
        <p:nvPicPr>
          <p:cNvPr id="5" name="Picture 4">
            <a:extLst>
              <a:ext uri="{FF2B5EF4-FFF2-40B4-BE49-F238E27FC236}">
                <a16:creationId xmlns:a16="http://schemas.microsoft.com/office/drawing/2014/main" id="{CBE78BB2-A35E-9E44-4491-E072DDF62E12}"/>
              </a:ext>
            </a:extLst>
          </p:cNvPr>
          <p:cNvPicPr>
            <a:picLocks noChangeAspect="1"/>
          </p:cNvPicPr>
          <p:nvPr/>
        </p:nvPicPr>
        <p:blipFill>
          <a:blip r:embed="rId3"/>
          <a:stretch>
            <a:fillRect/>
          </a:stretch>
        </p:blipFill>
        <p:spPr>
          <a:xfrm>
            <a:off x="1376731" y="2987249"/>
            <a:ext cx="9656901" cy="3499407"/>
          </a:xfrm>
          <a:prstGeom prst="rect">
            <a:avLst/>
          </a:prstGeom>
        </p:spPr>
      </p:pic>
      <p:pic>
        <p:nvPicPr>
          <p:cNvPr id="7" name="Picture 6">
            <a:extLst>
              <a:ext uri="{FF2B5EF4-FFF2-40B4-BE49-F238E27FC236}">
                <a16:creationId xmlns:a16="http://schemas.microsoft.com/office/drawing/2014/main" id="{7BC6A36C-4057-1DF8-28F2-60365027C333}"/>
              </a:ext>
            </a:extLst>
          </p:cNvPr>
          <p:cNvPicPr>
            <a:picLocks noChangeAspect="1"/>
          </p:cNvPicPr>
          <p:nvPr/>
        </p:nvPicPr>
        <p:blipFill>
          <a:blip r:embed="rId4"/>
          <a:stretch>
            <a:fillRect/>
          </a:stretch>
        </p:blipFill>
        <p:spPr>
          <a:xfrm>
            <a:off x="5722565" y="908494"/>
            <a:ext cx="5259428" cy="3727417"/>
          </a:xfrm>
          <a:prstGeom prst="rect">
            <a:avLst/>
          </a:prstGeom>
        </p:spPr>
      </p:pic>
      <p:pic>
        <p:nvPicPr>
          <p:cNvPr id="11" name="Picture 10">
            <a:extLst>
              <a:ext uri="{FF2B5EF4-FFF2-40B4-BE49-F238E27FC236}">
                <a16:creationId xmlns:a16="http://schemas.microsoft.com/office/drawing/2014/main" id="{24677C68-2D49-685C-E169-D6E2B63C3B5D}"/>
              </a:ext>
            </a:extLst>
          </p:cNvPr>
          <p:cNvPicPr>
            <a:picLocks noChangeAspect="1"/>
          </p:cNvPicPr>
          <p:nvPr/>
        </p:nvPicPr>
        <p:blipFill>
          <a:blip r:embed="rId5"/>
          <a:stretch>
            <a:fillRect/>
          </a:stretch>
        </p:blipFill>
        <p:spPr>
          <a:xfrm>
            <a:off x="417085" y="83218"/>
            <a:ext cx="1619732" cy="2317055"/>
          </a:xfrm>
          <a:prstGeom prst="rect">
            <a:avLst/>
          </a:prstGeom>
        </p:spPr>
      </p:pic>
      <p:pic>
        <p:nvPicPr>
          <p:cNvPr id="13" name="Picture 12">
            <a:extLst>
              <a:ext uri="{FF2B5EF4-FFF2-40B4-BE49-F238E27FC236}">
                <a16:creationId xmlns:a16="http://schemas.microsoft.com/office/drawing/2014/main" id="{A37D3309-B55C-CC6E-EBF6-C19C127A70C0}"/>
              </a:ext>
            </a:extLst>
          </p:cNvPr>
          <p:cNvPicPr>
            <a:picLocks noChangeAspect="1"/>
          </p:cNvPicPr>
          <p:nvPr/>
        </p:nvPicPr>
        <p:blipFill>
          <a:blip r:embed="rId6"/>
          <a:stretch>
            <a:fillRect/>
          </a:stretch>
        </p:blipFill>
        <p:spPr>
          <a:xfrm>
            <a:off x="1895410" y="455148"/>
            <a:ext cx="1642688" cy="2317055"/>
          </a:xfrm>
          <a:prstGeom prst="rect">
            <a:avLst/>
          </a:prstGeom>
        </p:spPr>
      </p:pic>
      <p:pic>
        <p:nvPicPr>
          <p:cNvPr id="14" name="Picture 13">
            <a:extLst>
              <a:ext uri="{FF2B5EF4-FFF2-40B4-BE49-F238E27FC236}">
                <a16:creationId xmlns:a16="http://schemas.microsoft.com/office/drawing/2014/main" id="{AB985E06-EB3B-1870-37B4-494CB7F88D63}"/>
              </a:ext>
            </a:extLst>
          </p:cNvPr>
          <p:cNvPicPr>
            <a:picLocks noChangeAspect="1"/>
          </p:cNvPicPr>
          <p:nvPr/>
        </p:nvPicPr>
        <p:blipFill>
          <a:blip r:embed="rId7"/>
          <a:stretch>
            <a:fillRect/>
          </a:stretch>
        </p:blipFill>
        <p:spPr>
          <a:xfrm>
            <a:off x="8907895" y="130025"/>
            <a:ext cx="3061191" cy="1833134"/>
          </a:xfrm>
          <a:prstGeom prst="rect">
            <a:avLst/>
          </a:prstGeom>
        </p:spPr>
      </p:pic>
      <p:pic>
        <p:nvPicPr>
          <p:cNvPr id="16" name="Picture 15">
            <a:extLst>
              <a:ext uri="{FF2B5EF4-FFF2-40B4-BE49-F238E27FC236}">
                <a16:creationId xmlns:a16="http://schemas.microsoft.com/office/drawing/2014/main" id="{ABC94EC2-4D8C-BD80-361D-53F7B3ABC5A8}"/>
              </a:ext>
            </a:extLst>
          </p:cNvPr>
          <p:cNvPicPr>
            <a:picLocks noChangeAspect="1"/>
          </p:cNvPicPr>
          <p:nvPr/>
        </p:nvPicPr>
        <p:blipFill>
          <a:blip r:embed="rId8"/>
          <a:stretch>
            <a:fillRect/>
          </a:stretch>
        </p:blipFill>
        <p:spPr>
          <a:xfrm>
            <a:off x="2328882" y="1190871"/>
            <a:ext cx="4572370" cy="806697"/>
          </a:xfrm>
          <a:prstGeom prst="rect">
            <a:avLst/>
          </a:prstGeom>
        </p:spPr>
      </p:pic>
    </p:spTree>
    <p:extLst>
      <p:ext uri="{BB962C8B-B14F-4D97-AF65-F5344CB8AC3E}">
        <p14:creationId xmlns:p14="http://schemas.microsoft.com/office/powerpoint/2010/main" val="13744601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8B0AD-A3B6-2CDF-A4E0-9BCCC189A41C}"/>
              </a:ext>
            </a:extLst>
          </p:cNvPr>
          <p:cNvSpPr>
            <a:spLocks noGrp="1"/>
          </p:cNvSpPr>
          <p:nvPr>
            <p:ph type="title"/>
          </p:nvPr>
        </p:nvSpPr>
        <p:spPr>
          <a:xfrm>
            <a:off x="964131" y="484499"/>
            <a:ext cx="8534400" cy="1507067"/>
          </a:xfrm>
        </p:spPr>
        <p:txBody>
          <a:bodyPr/>
          <a:lstStyle/>
          <a:p>
            <a:r>
              <a:rPr lang="en-GB" dirty="0"/>
              <a:t>Class rewards</a:t>
            </a:r>
          </a:p>
        </p:txBody>
      </p:sp>
      <p:pic>
        <p:nvPicPr>
          <p:cNvPr id="4" name="Picture 3">
            <a:extLst>
              <a:ext uri="{FF2B5EF4-FFF2-40B4-BE49-F238E27FC236}">
                <a16:creationId xmlns:a16="http://schemas.microsoft.com/office/drawing/2014/main" id="{8AE8AEA0-7A6C-1F3A-D079-B4711FFE17B8}"/>
              </a:ext>
            </a:extLst>
          </p:cNvPr>
          <p:cNvPicPr>
            <a:picLocks noChangeAspect="1"/>
          </p:cNvPicPr>
          <p:nvPr/>
        </p:nvPicPr>
        <p:blipFill>
          <a:blip r:embed="rId2"/>
          <a:stretch>
            <a:fillRect/>
          </a:stretch>
        </p:blipFill>
        <p:spPr>
          <a:xfrm>
            <a:off x="7162929" y="408132"/>
            <a:ext cx="3166868" cy="3166868"/>
          </a:xfrm>
          <a:prstGeom prst="rect">
            <a:avLst/>
          </a:prstGeom>
        </p:spPr>
      </p:pic>
      <p:pic>
        <p:nvPicPr>
          <p:cNvPr id="5" name="Picture 4">
            <a:extLst>
              <a:ext uri="{FF2B5EF4-FFF2-40B4-BE49-F238E27FC236}">
                <a16:creationId xmlns:a16="http://schemas.microsoft.com/office/drawing/2014/main" id="{E9B26E59-FFBD-1AAA-EE8F-AB8243EF404C}"/>
              </a:ext>
            </a:extLst>
          </p:cNvPr>
          <p:cNvPicPr>
            <a:picLocks noChangeAspect="1"/>
          </p:cNvPicPr>
          <p:nvPr/>
        </p:nvPicPr>
        <p:blipFill>
          <a:blip r:embed="rId3"/>
          <a:stretch>
            <a:fillRect/>
          </a:stretch>
        </p:blipFill>
        <p:spPr>
          <a:xfrm>
            <a:off x="4848691" y="1425798"/>
            <a:ext cx="1804858" cy="2334827"/>
          </a:xfrm>
          <a:prstGeom prst="rect">
            <a:avLst/>
          </a:prstGeom>
        </p:spPr>
      </p:pic>
      <p:sp>
        <p:nvSpPr>
          <p:cNvPr id="8" name="TextBox 7">
            <a:extLst>
              <a:ext uri="{FF2B5EF4-FFF2-40B4-BE49-F238E27FC236}">
                <a16:creationId xmlns:a16="http://schemas.microsoft.com/office/drawing/2014/main" id="{718D07F1-4533-1F91-C8C9-293EDF549225}"/>
              </a:ext>
            </a:extLst>
          </p:cNvPr>
          <p:cNvSpPr txBox="1"/>
          <p:nvPr/>
        </p:nvSpPr>
        <p:spPr>
          <a:xfrm>
            <a:off x="4419601" y="4067175"/>
            <a:ext cx="4514850" cy="1477328"/>
          </a:xfrm>
          <a:prstGeom prst="rect">
            <a:avLst/>
          </a:prstGeom>
          <a:noFill/>
        </p:spPr>
        <p:txBody>
          <a:bodyPr wrap="square" rtlCol="0">
            <a:spAutoFit/>
          </a:bodyPr>
          <a:lstStyle/>
          <a:p>
            <a:r>
              <a:rPr lang="en-GB" dirty="0"/>
              <a:t>Individual reward charts</a:t>
            </a:r>
          </a:p>
          <a:p>
            <a:r>
              <a:rPr lang="en-GB" dirty="0"/>
              <a:t>Reflective ladybird/Time out</a:t>
            </a:r>
          </a:p>
          <a:p>
            <a:r>
              <a:rPr lang="en-GB" dirty="0"/>
              <a:t>Class charter</a:t>
            </a:r>
          </a:p>
          <a:p>
            <a:r>
              <a:rPr lang="en-GB" dirty="0"/>
              <a:t>Parental support at home</a:t>
            </a:r>
          </a:p>
          <a:p>
            <a:endParaRPr lang="en-GB" dirty="0"/>
          </a:p>
        </p:txBody>
      </p:sp>
      <p:pic>
        <p:nvPicPr>
          <p:cNvPr id="9" name="Picture 8">
            <a:extLst>
              <a:ext uri="{FF2B5EF4-FFF2-40B4-BE49-F238E27FC236}">
                <a16:creationId xmlns:a16="http://schemas.microsoft.com/office/drawing/2014/main" id="{7255082E-FF73-1DD8-60DC-23AF63E79C33}"/>
              </a:ext>
            </a:extLst>
          </p:cNvPr>
          <p:cNvPicPr>
            <a:picLocks noChangeAspect="1"/>
          </p:cNvPicPr>
          <p:nvPr/>
        </p:nvPicPr>
        <p:blipFill>
          <a:blip r:embed="rId4"/>
          <a:stretch>
            <a:fillRect/>
          </a:stretch>
        </p:blipFill>
        <p:spPr>
          <a:xfrm>
            <a:off x="9778833" y="4611233"/>
            <a:ext cx="1658256" cy="1902117"/>
          </a:xfrm>
          <a:prstGeom prst="rect">
            <a:avLst/>
          </a:prstGeom>
        </p:spPr>
      </p:pic>
      <p:pic>
        <p:nvPicPr>
          <p:cNvPr id="10" name="Picture 9">
            <a:extLst>
              <a:ext uri="{FF2B5EF4-FFF2-40B4-BE49-F238E27FC236}">
                <a16:creationId xmlns:a16="http://schemas.microsoft.com/office/drawing/2014/main" id="{B8E8CB22-6170-88BE-0F1B-344B70830D5F}"/>
              </a:ext>
            </a:extLst>
          </p:cNvPr>
          <p:cNvPicPr>
            <a:picLocks noChangeAspect="1"/>
          </p:cNvPicPr>
          <p:nvPr/>
        </p:nvPicPr>
        <p:blipFill>
          <a:blip r:embed="rId5"/>
          <a:stretch>
            <a:fillRect/>
          </a:stretch>
        </p:blipFill>
        <p:spPr>
          <a:xfrm>
            <a:off x="754911" y="1847850"/>
            <a:ext cx="2342275" cy="4174143"/>
          </a:xfrm>
          <a:prstGeom prst="rect">
            <a:avLst/>
          </a:prstGeom>
        </p:spPr>
      </p:pic>
    </p:spTree>
    <p:extLst>
      <p:ext uri="{BB962C8B-B14F-4D97-AF65-F5344CB8AC3E}">
        <p14:creationId xmlns:p14="http://schemas.microsoft.com/office/powerpoint/2010/main" val="16115243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5BDF99-7821-D0BC-8638-C7B8A479293F}"/>
              </a:ext>
            </a:extLst>
          </p:cNvPr>
          <p:cNvPicPr>
            <a:picLocks noChangeAspect="1"/>
          </p:cNvPicPr>
          <p:nvPr/>
        </p:nvPicPr>
        <p:blipFill>
          <a:blip r:embed="rId2"/>
          <a:stretch>
            <a:fillRect/>
          </a:stretch>
        </p:blipFill>
        <p:spPr>
          <a:xfrm>
            <a:off x="4901664" y="3120062"/>
            <a:ext cx="3519747" cy="3519747"/>
          </a:xfrm>
          <a:prstGeom prst="rect">
            <a:avLst/>
          </a:prstGeom>
        </p:spPr>
      </p:pic>
      <p:pic>
        <p:nvPicPr>
          <p:cNvPr id="5" name="Picture 4">
            <a:extLst>
              <a:ext uri="{FF2B5EF4-FFF2-40B4-BE49-F238E27FC236}">
                <a16:creationId xmlns:a16="http://schemas.microsoft.com/office/drawing/2014/main" id="{CC334F4D-777D-1275-F7C7-1F8CB60E29FD}"/>
              </a:ext>
            </a:extLst>
          </p:cNvPr>
          <p:cNvPicPr>
            <a:picLocks noChangeAspect="1"/>
          </p:cNvPicPr>
          <p:nvPr/>
        </p:nvPicPr>
        <p:blipFill>
          <a:blip r:embed="rId3"/>
          <a:stretch>
            <a:fillRect/>
          </a:stretch>
        </p:blipFill>
        <p:spPr>
          <a:xfrm>
            <a:off x="601269" y="381463"/>
            <a:ext cx="3292125" cy="3292125"/>
          </a:xfrm>
          <a:prstGeom prst="rect">
            <a:avLst/>
          </a:prstGeom>
        </p:spPr>
      </p:pic>
      <p:pic>
        <p:nvPicPr>
          <p:cNvPr id="6" name="Picture 5">
            <a:extLst>
              <a:ext uri="{FF2B5EF4-FFF2-40B4-BE49-F238E27FC236}">
                <a16:creationId xmlns:a16="http://schemas.microsoft.com/office/drawing/2014/main" id="{63F2CCC9-44FA-A20F-A0FC-F791D8905851}"/>
              </a:ext>
            </a:extLst>
          </p:cNvPr>
          <p:cNvPicPr>
            <a:picLocks noChangeAspect="1"/>
          </p:cNvPicPr>
          <p:nvPr/>
        </p:nvPicPr>
        <p:blipFill>
          <a:blip r:embed="rId4"/>
          <a:stretch>
            <a:fillRect/>
          </a:stretch>
        </p:blipFill>
        <p:spPr>
          <a:xfrm>
            <a:off x="8752446" y="381463"/>
            <a:ext cx="3121423" cy="3127519"/>
          </a:xfrm>
          <a:prstGeom prst="rect">
            <a:avLst/>
          </a:prstGeom>
        </p:spPr>
      </p:pic>
      <p:pic>
        <p:nvPicPr>
          <p:cNvPr id="7" name="Picture 6">
            <a:extLst>
              <a:ext uri="{FF2B5EF4-FFF2-40B4-BE49-F238E27FC236}">
                <a16:creationId xmlns:a16="http://schemas.microsoft.com/office/drawing/2014/main" id="{9187449A-6859-01D6-C819-679242A2797B}"/>
              </a:ext>
            </a:extLst>
          </p:cNvPr>
          <p:cNvPicPr>
            <a:picLocks noChangeAspect="1"/>
          </p:cNvPicPr>
          <p:nvPr/>
        </p:nvPicPr>
        <p:blipFill>
          <a:blip r:embed="rId5"/>
          <a:stretch>
            <a:fillRect/>
          </a:stretch>
        </p:blipFill>
        <p:spPr>
          <a:xfrm>
            <a:off x="8984635" y="3796039"/>
            <a:ext cx="2889234" cy="2889234"/>
          </a:xfrm>
          <a:prstGeom prst="rect">
            <a:avLst/>
          </a:prstGeom>
        </p:spPr>
      </p:pic>
      <p:pic>
        <p:nvPicPr>
          <p:cNvPr id="8" name="Picture 7">
            <a:extLst>
              <a:ext uri="{FF2B5EF4-FFF2-40B4-BE49-F238E27FC236}">
                <a16:creationId xmlns:a16="http://schemas.microsoft.com/office/drawing/2014/main" id="{2466CCC9-D7C5-A808-AFF6-95C043CB222E}"/>
              </a:ext>
            </a:extLst>
          </p:cNvPr>
          <p:cNvPicPr>
            <a:picLocks noChangeAspect="1"/>
          </p:cNvPicPr>
          <p:nvPr/>
        </p:nvPicPr>
        <p:blipFill>
          <a:blip r:embed="rId6"/>
          <a:stretch>
            <a:fillRect/>
          </a:stretch>
        </p:blipFill>
        <p:spPr>
          <a:xfrm>
            <a:off x="601269" y="3841502"/>
            <a:ext cx="3737172" cy="2798307"/>
          </a:xfrm>
          <a:prstGeom prst="rect">
            <a:avLst/>
          </a:prstGeom>
        </p:spPr>
      </p:pic>
      <p:sp>
        <p:nvSpPr>
          <p:cNvPr id="10" name="TextBox 9">
            <a:extLst>
              <a:ext uri="{FF2B5EF4-FFF2-40B4-BE49-F238E27FC236}">
                <a16:creationId xmlns:a16="http://schemas.microsoft.com/office/drawing/2014/main" id="{DE22BF70-5C72-1AA5-01B2-205616C21354}"/>
              </a:ext>
            </a:extLst>
          </p:cNvPr>
          <p:cNvSpPr txBox="1"/>
          <p:nvPr/>
        </p:nvSpPr>
        <p:spPr>
          <a:xfrm>
            <a:off x="4718714" y="1077752"/>
            <a:ext cx="6107372" cy="1200329"/>
          </a:xfrm>
          <a:prstGeom prst="rect">
            <a:avLst/>
          </a:prstGeom>
          <a:noFill/>
        </p:spPr>
        <p:txBody>
          <a:bodyPr wrap="square">
            <a:spAutoFit/>
          </a:bodyPr>
          <a:lstStyle/>
          <a:p>
            <a:r>
              <a:rPr lang="en-GB" sz="3600" dirty="0"/>
              <a:t>“THEY’RE JUST PLAYING……”</a:t>
            </a:r>
          </a:p>
        </p:txBody>
      </p:sp>
    </p:spTree>
    <p:extLst>
      <p:ext uri="{BB962C8B-B14F-4D97-AF65-F5344CB8AC3E}">
        <p14:creationId xmlns:p14="http://schemas.microsoft.com/office/powerpoint/2010/main" val="25512803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E660532-E04D-3BDB-A54F-2B072C87C0C9}"/>
              </a:ext>
            </a:extLst>
          </p:cNvPr>
          <p:cNvPicPr>
            <a:picLocks noChangeAspect="1"/>
          </p:cNvPicPr>
          <p:nvPr/>
        </p:nvPicPr>
        <p:blipFill>
          <a:blip r:embed="rId2"/>
          <a:stretch>
            <a:fillRect/>
          </a:stretch>
        </p:blipFill>
        <p:spPr>
          <a:xfrm>
            <a:off x="1980843" y="340929"/>
            <a:ext cx="8230313" cy="853514"/>
          </a:xfrm>
          <a:prstGeom prst="rect">
            <a:avLst/>
          </a:prstGeom>
        </p:spPr>
      </p:pic>
      <p:pic>
        <p:nvPicPr>
          <p:cNvPr id="8" name="Picture 7">
            <a:extLst>
              <a:ext uri="{FF2B5EF4-FFF2-40B4-BE49-F238E27FC236}">
                <a16:creationId xmlns:a16="http://schemas.microsoft.com/office/drawing/2014/main" id="{5ACE0A33-2C35-80D8-0250-B8A0322126E8}"/>
              </a:ext>
            </a:extLst>
          </p:cNvPr>
          <p:cNvPicPr>
            <a:picLocks noChangeAspect="1"/>
          </p:cNvPicPr>
          <p:nvPr/>
        </p:nvPicPr>
        <p:blipFill>
          <a:blip r:embed="rId3"/>
          <a:stretch>
            <a:fillRect/>
          </a:stretch>
        </p:blipFill>
        <p:spPr>
          <a:xfrm>
            <a:off x="1052161" y="1316619"/>
            <a:ext cx="10278747" cy="4797968"/>
          </a:xfrm>
          <a:prstGeom prst="rect">
            <a:avLst/>
          </a:prstGeom>
        </p:spPr>
      </p:pic>
      <p:pic>
        <p:nvPicPr>
          <p:cNvPr id="9" name="Picture 8">
            <a:extLst>
              <a:ext uri="{FF2B5EF4-FFF2-40B4-BE49-F238E27FC236}">
                <a16:creationId xmlns:a16="http://schemas.microsoft.com/office/drawing/2014/main" id="{F4F95B01-E61F-131C-8732-D4C439425925}"/>
              </a:ext>
            </a:extLst>
          </p:cNvPr>
          <p:cNvPicPr>
            <a:picLocks noChangeAspect="1"/>
          </p:cNvPicPr>
          <p:nvPr/>
        </p:nvPicPr>
        <p:blipFill>
          <a:blip r:embed="rId4"/>
          <a:stretch>
            <a:fillRect/>
          </a:stretch>
        </p:blipFill>
        <p:spPr>
          <a:xfrm>
            <a:off x="1116174" y="4349906"/>
            <a:ext cx="10150720" cy="1024217"/>
          </a:xfrm>
          <a:prstGeom prst="rect">
            <a:avLst/>
          </a:prstGeom>
        </p:spPr>
      </p:pic>
    </p:spTree>
    <p:extLst>
      <p:ext uri="{BB962C8B-B14F-4D97-AF65-F5344CB8AC3E}">
        <p14:creationId xmlns:p14="http://schemas.microsoft.com/office/powerpoint/2010/main" val="14682902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B729FD36-A539-4B3D-9006-0FD20F1D0CF9}"/>
                  </a:ext>
                </a:extLst>
              </p14:cNvPr>
              <p14:cNvContentPartPr/>
              <p14:nvPr/>
            </p14:nvContentPartPr>
            <p14:xfrm>
              <a:off x="4891233" y="5264308"/>
              <a:ext cx="360" cy="360"/>
            </p14:xfrm>
          </p:contentPart>
        </mc:Choice>
        <mc:Fallback xmlns="">
          <p:pic>
            <p:nvPicPr>
              <p:cNvPr id="4" name="Ink 3">
                <a:extLst>
                  <a:ext uri="{FF2B5EF4-FFF2-40B4-BE49-F238E27FC236}">
                    <a16:creationId xmlns:a16="http://schemas.microsoft.com/office/drawing/2014/main" id="{B729FD36-A539-4B3D-9006-0FD20F1D0CF9}"/>
                  </a:ext>
                </a:extLst>
              </p:cNvPr>
              <p:cNvPicPr/>
              <p:nvPr/>
            </p:nvPicPr>
            <p:blipFill>
              <a:blip r:embed="rId5"/>
              <a:stretch>
                <a:fillRect/>
              </a:stretch>
            </p:blipFill>
            <p:spPr>
              <a:xfrm>
                <a:off x="4882593" y="5255308"/>
                <a:ext cx="18000" cy="18000"/>
              </a:xfrm>
              <a:prstGeom prst="rect">
                <a:avLst/>
              </a:prstGeom>
            </p:spPr>
          </p:pic>
        </mc:Fallback>
      </mc:AlternateContent>
      <p:grpSp>
        <p:nvGrpSpPr>
          <p:cNvPr id="11" name="Group 10">
            <a:extLst>
              <a:ext uri="{FF2B5EF4-FFF2-40B4-BE49-F238E27FC236}">
                <a16:creationId xmlns:a16="http://schemas.microsoft.com/office/drawing/2014/main" id="{C8F72FDC-9DF4-42A2-8E75-FB9922EEEB04}"/>
              </a:ext>
            </a:extLst>
          </p:cNvPr>
          <p:cNvGrpSpPr/>
          <p:nvPr/>
        </p:nvGrpSpPr>
        <p:grpSpPr>
          <a:xfrm>
            <a:off x="2822673" y="2520748"/>
            <a:ext cx="18000" cy="360"/>
            <a:chOff x="2822673" y="2520748"/>
            <a:chExt cx="18000" cy="360"/>
          </a:xfrm>
        </p:grpSpPr>
        <mc:AlternateContent xmlns:mc="http://schemas.openxmlformats.org/markup-compatibility/2006" xmlns:p14="http://schemas.microsoft.com/office/powerpoint/2010/main">
          <mc:Choice Requires="p14">
            <p:contentPart p14:bwMode="auto" r:id="rId6">
              <p14:nvContentPartPr>
                <p14:cNvPr id="5" name="Ink 4">
                  <a:extLst>
                    <a:ext uri="{FF2B5EF4-FFF2-40B4-BE49-F238E27FC236}">
                      <a16:creationId xmlns:a16="http://schemas.microsoft.com/office/drawing/2014/main" id="{28FE6C4C-2163-4A7C-A2BB-F4B26C6AD606}"/>
                    </a:ext>
                  </a:extLst>
                </p14:cNvPr>
                <p14:cNvContentPartPr/>
                <p14:nvPr/>
              </p14:nvContentPartPr>
              <p14:xfrm>
                <a:off x="2822673" y="2520748"/>
                <a:ext cx="360" cy="360"/>
              </p14:xfrm>
            </p:contentPart>
          </mc:Choice>
          <mc:Fallback xmlns="">
            <p:pic>
              <p:nvPicPr>
                <p:cNvPr id="5" name="Ink 4">
                  <a:extLst>
                    <a:ext uri="{FF2B5EF4-FFF2-40B4-BE49-F238E27FC236}">
                      <a16:creationId xmlns:a16="http://schemas.microsoft.com/office/drawing/2014/main" id="{28FE6C4C-2163-4A7C-A2BB-F4B26C6AD606}"/>
                    </a:ext>
                  </a:extLst>
                </p:cNvPr>
                <p:cNvPicPr/>
                <p:nvPr/>
              </p:nvPicPr>
              <p:blipFill>
                <a:blip r:embed="rId5"/>
                <a:stretch>
                  <a:fillRect/>
                </a:stretch>
              </p:blipFill>
              <p:spPr>
                <a:xfrm>
                  <a:off x="2814033" y="2511748"/>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6" name="Ink 5">
                  <a:extLst>
                    <a:ext uri="{FF2B5EF4-FFF2-40B4-BE49-F238E27FC236}">
                      <a16:creationId xmlns:a16="http://schemas.microsoft.com/office/drawing/2014/main" id="{8065B559-B25D-48B6-8FF4-3BFD07386B4E}"/>
                    </a:ext>
                  </a:extLst>
                </p14:cNvPr>
                <p14:cNvContentPartPr/>
                <p14:nvPr/>
              </p14:nvContentPartPr>
              <p14:xfrm>
                <a:off x="2822673" y="2520748"/>
                <a:ext cx="360" cy="360"/>
              </p14:xfrm>
            </p:contentPart>
          </mc:Choice>
          <mc:Fallback xmlns="">
            <p:pic>
              <p:nvPicPr>
                <p:cNvPr id="6" name="Ink 5">
                  <a:extLst>
                    <a:ext uri="{FF2B5EF4-FFF2-40B4-BE49-F238E27FC236}">
                      <a16:creationId xmlns:a16="http://schemas.microsoft.com/office/drawing/2014/main" id="{8065B559-B25D-48B6-8FF4-3BFD07386B4E}"/>
                    </a:ext>
                  </a:extLst>
                </p:cNvPr>
                <p:cNvPicPr/>
                <p:nvPr/>
              </p:nvPicPr>
              <p:blipFill>
                <a:blip r:embed="rId5"/>
                <a:stretch>
                  <a:fillRect/>
                </a:stretch>
              </p:blipFill>
              <p:spPr>
                <a:xfrm>
                  <a:off x="2814033" y="2511748"/>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8" name="Ink 7">
                  <a:extLst>
                    <a:ext uri="{FF2B5EF4-FFF2-40B4-BE49-F238E27FC236}">
                      <a16:creationId xmlns:a16="http://schemas.microsoft.com/office/drawing/2014/main" id="{DBCCCC68-5B97-4230-A395-FC3A4A7173D5}"/>
                    </a:ext>
                  </a:extLst>
                </p14:cNvPr>
                <p14:cNvContentPartPr/>
                <p14:nvPr/>
              </p14:nvContentPartPr>
              <p14:xfrm>
                <a:off x="2831673" y="2520748"/>
                <a:ext cx="360" cy="360"/>
              </p14:xfrm>
            </p:contentPart>
          </mc:Choice>
          <mc:Fallback xmlns="">
            <p:pic>
              <p:nvPicPr>
                <p:cNvPr id="8" name="Ink 7">
                  <a:extLst>
                    <a:ext uri="{FF2B5EF4-FFF2-40B4-BE49-F238E27FC236}">
                      <a16:creationId xmlns:a16="http://schemas.microsoft.com/office/drawing/2014/main" id="{DBCCCC68-5B97-4230-A395-FC3A4A7173D5}"/>
                    </a:ext>
                  </a:extLst>
                </p:cNvPr>
                <p:cNvPicPr/>
                <p:nvPr/>
              </p:nvPicPr>
              <p:blipFill>
                <a:blip r:embed="rId5"/>
                <a:stretch>
                  <a:fillRect/>
                </a:stretch>
              </p:blipFill>
              <p:spPr>
                <a:xfrm>
                  <a:off x="2822673" y="2511748"/>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9" name="Ink 8">
                  <a:extLst>
                    <a:ext uri="{FF2B5EF4-FFF2-40B4-BE49-F238E27FC236}">
                      <a16:creationId xmlns:a16="http://schemas.microsoft.com/office/drawing/2014/main" id="{97A8B085-595E-4A2E-A763-90F7D46C69DE}"/>
                    </a:ext>
                  </a:extLst>
                </p14:cNvPr>
                <p14:cNvContentPartPr/>
                <p14:nvPr/>
              </p14:nvContentPartPr>
              <p14:xfrm>
                <a:off x="2840313" y="2520748"/>
                <a:ext cx="360" cy="360"/>
              </p14:xfrm>
            </p:contentPart>
          </mc:Choice>
          <mc:Fallback xmlns="">
            <p:pic>
              <p:nvPicPr>
                <p:cNvPr id="9" name="Ink 8">
                  <a:extLst>
                    <a:ext uri="{FF2B5EF4-FFF2-40B4-BE49-F238E27FC236}">
                      <a16:creationId xmlns:a16="http://schemas.microsoft.com/office/drawing/2014/main" id="{97A8B085-595E-4A2E-A763-90F7D46C69DE}"/>
                    </a:ext>
                  </a:extLst>
                </p:cNvPr>
                <p:cNvPicPr/>
                <p:nvPr/>
              </p:nvPicPr>
              <p:blipFill>
                <a:blip r:embed="rId5"/>
                <a:stretch>
                  <a:fillRect/>
                </a:stretch>
              </p:blipFill>
              <p:spPr>
                <a:xfrm>
                  <a:off x="2831673" y="2511748"/>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0" name="Ink 9">
                  <a:extLst>
                    <a:ext uri="{FF2B5EF4-FFF2-40B4-BE49-F238E27FC236}">
                      <a16:creationId xmlns:a16="http://schemas.microsoft.com/office/drawing/2014/main" id="{C93BDBFD-A2AD-46D3-AB00-FD9E7C5E19F9}"/>
                    </a:ext>
                  </a:extLst>
                </p14:cNvPr>
                <p14:cNvContentPartPr/>
                <p14:nvPr/>
              </p14:nvContentPartPr>
              <p14:xfrm>
                <a:off x="2840313" y="2520748"/>
                <a:ext cx="360" cy="360"/>
              </p14:xfrm>
            </p:contentPart>
          </mc:Choice>
          <mc:Fallback xmlns="">
            <p:pic>
              <p:nvPicPr>
                <p:cNvPr id="10" name="Ink 9">
                  <a:extLst>
                    <a:ext uri="{FF2B5EF4-FFF2-40B4-BE49-F238E27FC236}">
                      <a16:creationId xmlns:a16="http://schemas.microsoft.com/office/drawing/2014/main" id="{C93BDBFD-A2AD-46D3-AB00-FD9E7C5E19F9}"/>
                    </a:ext>
                  </a:extLst>
                </p:cNvPr>
                <p:cNvPicPr/>
                <p:nvPr/>
              </p:nvPicPr>
              <p:blipFill>
                <a:blip r:embed="rId5"/>
                <a:stretch>
                  <a:fillRect/>
                </a:stretch>
              </p:blipFill>
              <p:spPr>
                <a:xfrm>
                  <a:off x="2831673" y="2511748"/>
                  <a:ext cx="18000" cy="18000"/>
                </a:xfrm>
                <a:prstGeom prst="rect">
                  <a:avLst/>
                </a:prstGeom>
              </p:spPr>
            </p:pic>
          </mc:Fallback>
        </mc:AlternateContent>
      </p:grpSp>
      <p:sp>
        <p:nvSpPr>
          <p:cNvPr id="13" name="TextBox 12">
            <a:extLst>
              <a:ext uri="{FF2B5EF4-FFF2-40B4-BE49-F238E27FC236}">
                <a16:creationId xmlns:a16="http://schemas.microsoft.com/office/drawing/2014/main" id="{DCF73545-72E1-920F-4612-4897F4014AC9}"/>
              </a:ext>
            </a:extLst>
          </p:cNvPr>
          <p:cNvSpPr txBox="1"/>
          <p:nvPr/>
        </p:nvSpPr>
        <p:spPr>
          <a:xfrm>
            <a:off x="3203913" y="253287"/>
            <a:ext cx="5958373" cy="3693319"/>
          </a:xfrm>
          <a:prstGeom prst="rect">
            <a:avLst/>
          </a:prstGeom>
          <a:noFill/>
        </p:spPr>
        <p:txBody>
          <a:bodyPr wrap="square">
            <a:spAutoFit/>
          </a:bodyPr>
          <a:lstStyle/>
          <a:p>
            <a:r>
              <a:rPr lang="en-GB" dirty="0"/>
              <a:t>Phonics Scheme We use Unlocking Letters and Sounds which was validated by the DfE in December 2021. We begin teaching phonics in the first few weeks of term 1 in Reception and children make rapid progress in their reading journey. Children begin to learn the main sounds heard in the English Language and how they can be represented, as well as learning ‘Common Exception’ words for Phases 2, 3 and 4. They use these sounds to read and write simple words, captions and sentences. Children leave Reception being able to apply the phonemes taught within Phase 2, 3 and 4.</a:t>
            </a:r>
          </a:p>
        </p:txBody>
      </p:sp>
      <p:pic>
        <p:nvPicPr>
          <p:cNvPr id="14" name="Picture 13">
            <a:extLst>
              <a:ext uri="{FF2B5EF4-FFF2-40B4-BE49-F238E27FC236}">
                <a16:creationId xmlns:a16="http://schemas.microsoft.com/office/drawing/2014/main" id="{36857B72-E99D-2252-EA1A-B08B7123BDB2}"/>
              </a:ext>
            </a:extLst>
          </p:cNvPr>
          <p:cNvPicPr>
            <a:picLocks noChangeAspect="1"/>
          </p:cNvPicPr>
          <p:nvPr/>
        </p:nvPicPr>
        <p:blipFill>
          <a:blip r:embed="rId11"/>
          <a:stretch>
            <a:fillRect/>
          </a:stretch>
        </p:blipFill>
        <p:spPr>
          <a:xfrm>
            <a:off x="263201" y="253287"/>
            <a:ext cx="2857500" cy="2152650"/>
          </a:xfrm>
          <a:prstGeom prst="rect">
            <a:avLst/>
          </a:prstGeom>
        </p:spPr>
      </p:pic>
      <p:pic>
        <p:nvPicPr>
          <p:cNvPr id="15" name="Picture 14">
            <a:extLst>
              <a:ext uri="{FF2B5EF4-FFF2-40B4-BE49-F238E27FC236}">
                <a16:creationId xmlns:a16="http://schemas.microsoft.com/office/drawing/2014/main" id="{06DEC5EF-6388-F0C9-40C5-092709AAEDD4}"/>
              </a:ext>
            </a:extLst>
          </p:cNvPr>
          <p:cNvPicPr>
            <a:picLocks noChangeAspect="1"/>
          </p:cNvPicPr>
          <p:nvPr/>
        </p:nvPicPr>
        <p:blipFill>
          <a:blip r:embed="rId12"/>
          <a:stretch>
            <a:fillRect/>
          </a:stretch>
        </p:blipFill>
        <p:spPr>
          <a:xfrm>
            <a:off x="9071301" y="253287"/>
            <a:ext cx="1956090" cy="1377322"/>
          </a:xfrm>
          <a:prstGeom prst="rect">
            <a:avLst/>
          </a:prstGeom>
        </p:spPr>
      </p:pic>
      <p:pic>
        <p:nvPicPr>
          <p:cNvPr id="16" name="Picture 15">
            <a:extLst>
              <a:ext uri="{FF2B5EF4-FFF2-40B4-BE49-F238E27FC236}">
                <a16:creationId xmlns:a16="http://schemas.microsoft.com/office/drawing/2014/main" id="{929B2118-AAA2-1886-46F3-14F746B1005C}"/>
              </a:ext>
            </a:extLst>
          </p:cNvPr>
          <p:cNvPicPr>
            <a:picLocks noChangeAspect="1"/>
          </p:cNvPicPr>
          <p:nvPr/>
        </p:nvPicPr>
        <p:blipFill>
          <a:blip r:embed="rId13"/>
          <a:stretch>
            <a:fillRect/>
          </a:stretch>
        </p:blipFill>
        <p:spPr>
          <a:xfrm>
            <a:off x="418106" y="2602582"/>
            <a:ext cx="1328808" cy="1878400"/>
          </a:xfrm>
          <a:prstGeom prst="rect">
            <a:avLst/>
          </a:prstGeom>
        </p:spPr>
      </p:pic>
      <p:pic>
        <p:nvPicPr>
          <p:cNvPr id="3" name="Picture 2">
            <a:extLst>
              <a:ext uri="{FF2B5EF4-FFF2-40B4-BE49-F238E27FC236}">
                <a16:creationId xmlns:a16="http://schemas.microsoft.com/office/drawing/2014/main" id="{7E73911D-322F-AFFE-2686-607ABB9BF6F3}"/>
              </a:ext>
            </a:extLst>
          </p:cNvPr>
          <p:cNvPicPr>
            <a:picLocks noChangeAspect="1"/>
          </p:cNvPicPr>
          <p:nvPr/>
        </p:nvPicPr>
        <p:blipFill>
          <a:blip r:embed="rId14"/>
          <a:stretch>
            <a:fillRect/>
          </a:stretch>
        </p:blipFill>
        <p:spPr>
          <a:xfrm>
            <a:off x="3322775" y="4091968"/>
            <a:ext cx="3136915" cy="1999271"/>
          </a:xfrm>
          <a:prstGeom prst="rect">
            <a:avLst/>
          </a:prstGeom>
        </p:spPr>
      </p:pic>
      <p:pic>
        <p:nvPicPr>
          <p:cNvPr id="12" name="Picture 11">
            <a:extLst>
              <a:ext uri="{FF2B5EF4-FFF2-40B4-BE49-F238E27FC236}">
                <a16:creationId xmlns:a16="http://schemas.microsoft.com/office/drawing/2014/main" id="{F48A64DD-A95F-27C0-2151-1F99FC60C874}"/>
              </a:ext>
            </a:extLst>
          </p:cNvPr>
          <p:cNvPicPr>
            <a:picLocks noChangeAspect="1"/>
          </p:cNvPicPr>
          <p:nvPr/>
        </p:nvPicPr>
        <p:blipFill>
          <a:blip r:embed="rId15"/>
          <a:stretch>
            <a:fillRect/>
          </a:stretch>
        </p:blipFill>
        <p:spPr>
          <a:xfrm>
            <a:off x="6633600" y="4363443"/>
            <a:ext cx="3588574" cy="2241270"/>
          </a:xfrm>
          <a:prstGeom prst="rect">
            <a:avLst/>
          </a:prstGeom>
        </p:spPr>
      </p:pic>
      <p:pic>
        <p:nvPicPr>
          <p:cNvPr id="18" name="Picture 17">
            <a:extLst>
              <a:ext uri="{FF2B5EF4-FFF2-40B4-BE49-F238E27FC236}">
                <a16:creationId xmlns:a16="http://schemas.microsoft.com/office/drawing/2014/main" id="{91FBED21-9171-57DE-0D7A-98D3E95183F3}"/>
              </a:ext>
            </a:extLst>
          </p:cNvPr>
          <p:cNvPicPr>
            <a:picLocks noChangeAspect="1"/>
          </p:cNvPicPr>
          <p:nvPr/>
        </p:nvPicPr>
        <p:blipFill>
          <a:blip r:embed="rId16"/>
          <a:stretch>
            <a:fillRect/>
          </a:stretch>
        </p:blipFill>
        <p:spPr>
          <a:xfrm>
            <a:off x="9245498" y="2428633"/>
            <a:ext cx="2711171" cy="1748828"/>
          </a:xfrm>
          <a:prstGeom prst="rect">
            <a:avLst/>
          </a:prstGeom>
        </p:spPr>
      </p:pic>
      <p:pic>
        <p:nvPicPr>
          <p:cNvPr id="19" name="Picture 18">
            <a:extLst>
              <a:ext uri="{FF2B5EF4-FFF2-40B4-BE49-F238E27FC236}">
                <a16:creationId xmlns:a16="http://schemas.microsoft.com/office/drawing/2014/main" id="{2ABAFD10-61AE-6EC8-56CB-552CCECC2677}"/>
              </a:ext>
            </a:extLst>
          </p:cNvPr>
          <p:cNvPicPr>
            <a:picLocks noChangeAspect="1"/>
          </p:cNvPicPr>
          <p:nvPr/>
        </p:nvPicPr>
        <p:blipFill>
          <a:blip r:embed="rId17"/>
          <a:stretch>
            <a:fillRect/>
          </a:stretch>
        </p:blipFill>
        <p:spPr>
          <a:xfrm>
            <a:off x="9915183" y="750804"/>
            <a:ext cx="2224415" cy="1571965"/>
          </a:xfrm>
          <a:prstGeom prst="rect">
            <a:avLst/>
          </a:prstGeom>
        </p:spPr>
      </p:pic>
      <p:pic>
        <p:nvPicPr>
          <p:cNvPr id="20" name="Picture 19">
            <a:extLst>
              <a:ext uri="{FF2B5EF4-FFF2-40B4-BE49-F238E27FC236}">
                <a16:creationId xmlns:a16="http://schemas.microsoft.com/office/drawing/2014/main" id="{5A6057C2-AB36-2475-2B2C-B63D2715195B}"/>
              </a:ext>
            </a:extLst>
          </p:cNvPr>
          <p:cNvPicPr>
            <a:picLocks noChangeAspect="1"/>
          </p:cNvPicPr>
          <p:nvPr/>
        </p:nvPicPr>
        <p:blipFill>
          <a:blip r:embed="rId18"/>
          <a:stretch>
            <a:fillRect/>
          </a:stretch>
        </p:blipFill>
        <p:spPr>
          <a:xfrm>
            <a:off x="398244" y="4663278"/>
            <a:ext cx="1707181" cy="1202060"/>
          </a:xfrm>
          <a:prstGeom prst="rect">
            <a:avLst/>
          </a:prstGeom>
        </p:spPr>
      </p:pic>
      <p:pic>
        <p:nvPicPr>
          <p:cNvPr id="21" name="Picture 20">
            <a:extLst>
              <a:ext uri="{FF2B5EF4-FFF2-40B4-BE49-F238E27FC236}">
                <a16:creationId xmlns:a16="http://schemas.microsoft.com/office/drawing/2014/main" id="{39B55143-6A54-0D21-FF8A-96B876E7FE26}"/>
              </a:ext>
            </a:extLst>
          </p:cNvPr>
          <p:cNvPicPr>
            <a:picLocks noChangeAspect="1"/>
          </p:cNvPicPr>
          <p:nvPr/>
        </p:nvPicPr>
        <p:blipFill>
          <a:blip r:embed="rId19"/>
          <a:stretch>
            <a:fillRect/>
          </a:stretch>
        </p:blipFill>
        <p:spPr>
          <a:xfrm>
            <a:off x="1549245" y="5548834"/>
            <a:ext cx="1417921" cy="997599"/>
          </a:xfrm>
          <a:prstGeom prst="rect">
            <a:avLst/>
          </a:prstGeom>
        </p:spPr>
      </p:pic>
    </p:spTree>
    <p:extLst>
      <p:ext uri="{BB962C8B-B14F-4D97-AF65-F5344CB8AC3E}">
        <p14:creationId xmlns:p14="http://schemas.microsoft.com/office/powerpoint/2010/main" val="12176877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5E1C4-7BCE-EB80-ED52-34B2B91B62B5}"/>
              </a:ext>
            </a:extLst>
          </p:cNvPr>
          <p:cNvSpPr>
            <a:spLocks noGrp="1"/>
          </p:cNvSpPr>
          <p:nvPr>
            <p:ph type="title"/>
          </p:nvPr>
        </p:nvSpPr>
        <p:spPr>
          <a:xfrm>
            <a:off x="1430661" y="1277601"/>
            <a:ext cx="8534400" cy="1507067"/>
          </a:xfrm>
        </p:spPr>
        <p:txBody>
          <a:bodyPr/>
          <a:lstStyle/>
          <a:p>
            <a:pPr algn="ctr"/>
            <a:r>
              <a:rPr lang="en-GB" dirty="0"/>
              <a:t>HOME READING</a:t>
            </a:r>
          </a:p>
        </p:txBody>
      </p:sp>
      <p:pic>
        <p:nvPicPr>
          <p:cNvPr id="5" name="Picture 4">
            <a:extLst>
              <a:ext uri="{FF2B5EF4-FFF2-40B4-BE49-F238E27FC236}">
                <a16:creationId xmlns:a16="http://schemas.microsoft.com/office/drawing/2014/main" id="{328AC8F9-228E-49D9-BF34-6490C3089D5E}"/>
              </a:ext>
            </a:extLst>
          </p:cNvPr>
          <p:cNvPicPr>
            <a:picLocks noChangeAspect="1"/>
          </p:cNvPicPr>
          <p:nvPr/>
        </p:nvPicPr>
        <p:blipFill>
          <a:blip r:embed="rId2"/>
          <a:stretch>
            <a:fillRect/>
          </a:stretch>
        </p:blipFill>
        <p:spPr>
          <a:xfrm>
            <a:off x="444693" y="584687"/>
            <a:ext cx="3072948" cy="3902645"/>
          </a:xfrm>
          <a:prstGeom prst="rect">
            <a:avLst/>
          </a:prstGeom>
        </p:spPr>
      </p:pic>
      <p:pic>
        <p:nvPicPr>
          <p:cNvPr id="7" name="Picture 6">
            <a:extLst>
              <a:ext uri="{FF2B5EF4-FFF2-40B4-BE49-F238E27FC236}">
                <a16:creationId xmlns:a16="http://schemas.microsoft.com/office/drawing/2014/main" id="{AED93B34-F2E8-1E7E-0914-48D74AB7BC19}"/>
              </a:ext>
            </a:extLst>
          </p:cNvPr>
          <p:cNvPicPr>
            <a:picLocks noChangeAspect="1"/>
          </p:cNvPicPr>
          <p:nvPr/>
        </p:nvPicPr>
        <p:blipFill>
          <a:blip r:embed="rId3"/>
          <a:stretch>
            <a:fillRect/>
          </a:stretch>
        </p:blipFill>
        <p:spPr>
          <a:xfrm>
            <a:off x="8102675" y="289742"/>
            <a:ext cx="2231874" cy="4161851"/>
          </a:xfrm>
          <a:prstGeom prst="rect">
            <a:avLst/>
          </a:prstGeom>
        </p:spPr>
      </p:pic>
      <p:pic>
        <p:nvPicPr>
          <p:cNvPr id="8" name="Picture 7">
            <a:extLst>
              <a:ext uri="{FF2B5EF4-FFF2-40B4-BE49-F238E27FC236}">
                <a16:creationId xmlns:a16="http://schemas.microsoft.com/office/drawing/2014/main" id="{A22C6F80-095C-5779-FB5F-7925D8837294}"/>
              </a:ext>
            </a:extLst>
          </p:cNvPr>
          <p:cNvPicPr>
            <a:picLocks noChangeAspect="1"/>
          </p:cNvPicPr>
          <p:nvPr/>
        </p:nvPicPr>
        <p:blipFill>
          <a:blip r:embed="rId4"/>
          <a:stretch>
            <a:fillRect/>
          </a:stretch>
        </p:blipFill>
        <p:spPr>
          <a:xfrm>
            <a:off x="4503609" y="2671651"/>
            <a:ext cx="2274005" cy="3212870"/>
          </a:xfrm>
          <a:prstGeom prst="rect">
            <a:avLst/>
          </a:prstGeom>
        </p:spPr>
      </p:pic>
    </p:spTree>
    <p:extLst>
      <p:ext uri="{BB962C8B-B14F-4D97-AF65-F5344CB8AC3E}">
        <p14:creationId xmlns:p14="http://schemas.microsoft.com/office/powerpoint/2010/main" val="31633836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A86478D-6330-C3FA-D2B6-DFE9C2D70BB0}"/>
              </a:ext>
            </a:extLst>
          </p:cNvPr>
          <p:cNvPicPr>
            <a:picLocks noChangeAspect="1"/>
          </p:cNvPicPr>
          <p:nvPr/>
        </p:nvPicPr>
        <p:blipFill>
          <a:blip r:embed="rId2"/>
          <a:stretch>
            <a:fillRect/>
          </a:stretch>
        </p:blipFill>
        <p:spPr>
          <a:xfrm>
            <a:off x="533789" y="320739"/>
            <a:ext cx="1554318" cy="1554318"/>
          </a:xfrm>
          <a:prstGeom prst="rect">
            <a:avLst/>
          </a:prstGeom>
        </p:spPr>
      </p:pic>
      <p:pic>
        <p:nvPicPr>
          <p:cNvPr id="9" name="Picture 8">
            <a:extLst>
              <a:ext uri="{FF2B5EF4-FFF2-40B4-BE49-F238E27FC236}">
                <a16:creationId xmlns:a16="http://schemas.microsoft.com/office/drawing/2014/main" id="{402E43B7-AE4B-782D-4599-4F54F4CF21F5}"/>
              </a:ext>
            </a:extLst>
          </p:cNvPr>
          <p:cNvPicPr>
            <a:picLocks noChangeAspect="1"/>
          </p:cNvPicPr>
          <p:nvPr/>
        </p:nvPicPr>
        <p:blipFill>
          <a:blip r:embed="rId3"/>
          <a:stretch>
            <a:fillRect/>
          </a:stretch>
        </p:blipFill>
        <p:spPr>
          <a:xfrm>
            <a:off x="8800713" y="206230"/>
            <a:ext cx="2943214" cy="2063424"/>
          </a:xfrm>
          <a:prstGeom prst="rect">
            <a:avLst/>
          </a:prstGeom>
        </p:spPr>
      </p:pic>
      <p:pic>
        <p:nvPicPr>
          <p:cNvPr id="11" name="Picture 10">
            <a:extLst>
              <a:ext uri="{FF2B5EF4-FFF2-40B4-BE49-F238E27FC236}">
                <a16:creationId xmlns:a16="http://schemas.microsoft.com/office/drawing/2014/main" id="{B964E6CA-1968-F043-D24D-16178893776C}"/>
              </a:ext>
            </a:extLst>
          </p:cNvPr>
          <p:cNvPicPr>
            <a:picLocks noChangeAspect="1"/>
          </p:cNvPicPr>
          <p:nvPr/>
        </p:nvPicPr>
        <p:blipFill>
          <a:blip r:embed="rId4"/>
          <a:stretch>
            <a:fillRect/>
          </a:stretch>
        </p:blipFill>
        <p:spPr>
          <a:xfrm>
            <a:off x="9268364" y="1749489"/>
            <a:ext cx="2673428" cy="1866459"/>
          </a:xfrm>
          <a:prstGeom prst="rect">
            <a:avLst/>
          </a:prstGeom>
        </p:spPr>
      </p:pic>
      <p:pic>
        <p:nvPicPr>
          <p:cNvPr id="3" name="Picture 2">
            <a:extLst>
              <a:ext uri="{FF2B5EF4-FFF2-40B4-BE49-F238E27FC236}">
                <a16:creationId xmlns:a16="http://schemas.microsoft.com/office/drawing/2014/main" id="{D10378C0-28D1-56A3-A581-4AE3C59AE865}"/>
              </a:ext>
            </a:extLst>
          </p:cNvPr>
          <p:cNvPicPr>
            <a:picLocks noChangeAspect="1"/>
          </p:cNvPicPr>
          <p:nvPr/>
        </p:nvPicPr>
        <p:blipFill>
          <a:blip r:embed="rId5"/>
          <a:stretch>
            <a:fillRect/>
          </a:stretch>
        </p:blipFill>
        <p:spPr>
          <a:xfrm>
            <a:off x="2703783" y="524387"/>
            <a:ext cx="3550468" cy="2450204"/>
          </a:xfrm>
          <a:prstGeom prst="rect">
            <a:avLst/>
          </a:prstGeom>
        </p:spPr>
      </p:pic>
      <p:pic>
        <p:nvPicPr>
          <p:cNvPr id="6" name="Picture 5">
            <a:extLst>
              <a:ext uri="{FF2B5EF4-FFF2-40B4-BE49-F238E27FC236}">
                <a16:creationId xmlns:a16="http://schemas.microsoft.com/office/drawing/2014/main" id="{6371C08E-89EA-DA05-5242-E427D49BD642}"/>
              </a:ext>
            </a:extLst>
          </p:cNvPr>
          <p:cNvPicPr>
            <a:picLocks noChangeAspect="1"/>
          </p:cNvPicPr>
          <p:nvPr/>
        </p:nvPicPr>
        <p:blipFill>
          <a:blip r:embed="rId6"/>
          <a:stretch>
            <a:fillRect/>
          </a:stretch>
        </p:blipFill>
        <p:spPr>
          <a:xfrm>
            <a:off x="4013963" y="2269654"/>
            <a:ext cx="4164073" cy="2886628"/>
          </a:xfrm>
          <a:prstGeom prst="rect">
            <a:avLst/>
          </a:prstGeom>
        </p:spPr>
      </p:pic>
      <p:pic>
        <p:nvPicPr>
          <p:cNvPr id="8" name="Picture 7">
            <a:extLst>
              <a:ext uri="{FF2B5EF4-FFF2-40B4-BE49-F238E27FC236}">
                <a16:creationId xmlns:a16="http://schemas.microsoft.com/office/drawing/2014/main" id="{C41B620F-2B6E-13AD-A041-05C542847EC0}"/>
              </a:ext>
            </a:extLst>
          </p:cNvPr>
          <p:cNvPicPr>
            <a:picLocks noChangeAspect="1"/>
          </p:cNvPicPr>
          <p:nvPr/>
        </p:nvPicPr>
        <p:blipFill>
          <a:blip r:embed="rId7"/>
          <a:stretch>
            <a:fillRect/>
          </a:stretch>
        </p:blipFill>
        <p:spPr>
          <a:xfrm>
            <a:off x="6095999" y="4014921"/>
            <a:ext cx="3751064" cy="2560179"/>
          </a:xfrm>
          <a:prstGeom prst="rect">
            <a:avLst/>
          </a:prstGeom>
        </p:spPr>
      </p:pic>
    </p:spTree>
    <p:extLst>
      <p:ext uri="{BB962C8B-B14F-4D97-AF65-F5344CB8AC3E}">
        <p14:creationId xmlns:p14="http://schemas.microsoft.com/office/powerpoint/2010/main" val="2353676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C49A4A9-1310-4A4A-8B8E-9C620879BEAB}"/>
              </a:ext>
            </a:extLst>
          </p:cNvPr>
          <p:cNvPicPr>
            <a:picLocks noChangeAspect="1"/>
          </p:cNvPicPr>
          <p:nvPr/>
        </p:nvPicPr>
        <p:blipFill>
          <a:blip r:embed="rId2"/>
          <a:stretch>
            <a:fillRect/>
          </a:stretch>
        </p:blipFill>
        <p:spPr>
          <a:xfrm>
            <a:off x="319087" y="261937"/>
            <a:ext cx="5245908" cy="3490913"/>
          </a:xfrm>
          <a:prstGeom prst="rect">
            <a:avLst/>
          </a:prstGeom>
        </p:spPr>
      </p:pic>
      <p:pic>
        <p:nvPicPr>
          <p:cNvPr id="6" name="Picture 5">
            <a:extLst>
              <a:ext uri="{FF2B5EF4-FFF2-40B4-BE49-F238E27FC236}">
                <a16:creationId xmlns:a16="http://schemas.microsoft.com/office/drawing/2014/main" id="{42C18BF0-1143-4CD7-A121-12DC85F79C8D}"/>
              </a:ext>
            </a:extLst>
          </p:cNvPr>
          <p:cNvPicPr>
            <a:picLocks noChangeAspect="1"/>
          </p:cNvPicPr>
          <p:nvPr/>
        </p:nvPicPr>
        <p:blipFill>
          <a:blip r:embed="rId3"/>
          <a:stretch>
            <a:fillRect/>
          </a:stretch>
        </p:blipFill>
        <p:spPr>
          <a:xfrm>
            <a:off x="6355896" y="685800"/>
            <a:ext cx="4864554" cy="2724150"/>
          </a:xfrm>
          <a:prstGeom prst="rect">
            <a:avLst/>
          </a:prstGeom>
        </p:spPr>
      </p:pic>
      <p:pic>
        <p:nvPicPr>
          <p:cNvPr id="13" name="Picture 12">
            <a:extLst>
              <a:ext uri="{FF2B5EF4-FFF2-40B4-BE49-F238E27FC236}">
                <a16:creationId xmlns:a16="http://schemas.microsoft.com/office/drawing/2014/main" id="{9AF73809-6704-3038-EABF-B9329429FA56}"/>
              </a:ext>
            </a:extLst>
          </p:cNvPr>
          <p:cNvPicPr>
            <a:picLocks noChangeAspect="1"/>
          </p:cNvPicPr>
          <p:nvPr/>
        </p:nvPicPr>
        <p:blipFill>
          <a:blip r:embed="rId4"/>
          <a:stretch>
            <a:fillRect/>
          </a:stretch>
        </p:blipFill>
        <p:spPr>
          <a:xfrm>
            <a:off x="4349912" y="4069897"/>
            <a:ext cx="4236348" cy="2376488"/>
          </a:xfrm>
          <a:prstGeom prst="rect">
            <a:avLst/>
          </a:prstGeom>
        </p:spPr>
      </p:pic>
    </p:spTree>
    <p:extLst>
      <p:ext uri="{BB962C8B-B14F-4D97-AF65-F5344CB8AC3E}">
        <p14:creationId xmlns:p14="http://schemas.microsoft.com/office/powerpoint/2010/main" val="13431843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D945C55-313A-DFB3-ED3E-0BA23B324B65}"/>
              </a:ext>
            </a:extLst>
          </p:cNvPr>
          <p:cNvPicPr>
            <a:picLocks noChangeAspect="1"/>
          </p:cNvPicPr>
          <p:nvPr/>
        </p:nvPicPr>
        <p:blipFill>
          <a:blip r:embed="rId2"/>
          <a:stretch>
            <a:fillRect/>
          </a:stretch>
        </p:blipFill>
        <p:spPr>
          <a:xfrm>
            <a:off x="3907012" y="844946"/>
            <a:ext cx="4875038" cy="4807329"/>
          </a:xfrm>
          <a:prstGeom prst="rect">
            <a:avLst/>
          </a:prstGeom>
        </p:spPr>
      </p:pic>
    </p:spTree>
    <p:extLst>
      <p:ext uri="{BB962C8B-B14F-4D97-AF65-F5344CB8AC3E}">
        <p14:creationId xmlns:p14="http://schemas.microsoft.com/office/powerpoint/2010/main" val="39332676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3C26020-32B0-426B-2332-98A2E3435C1D}"/>
              </a:ext>
            </a:extLst>
          </p:cNvPr>
          <p:cNvPicPr>
            <a:picLocks noGrp="1" noChangeAspect="1"/>
          </p:cNvPicPr>
          <p:nvPr>
            <p:ph idx="1"/>
          </p:nvPr>
        </p:nvPicPr>
        <p:blipFill>
          <a:blip r:embed="rId2"/>
          <a:stretch>
            <a:fillRect/>
          </a:stretch>
        </p:blipFill>
        <p:spPr>
          <a:xfrm>
            <a:off x="3333553" y="990600"/>
            <a:ext cx="5184042" cy="5048250"/>
          </a:xfrm>
        </p:spPr>
      </p:pic>
    </p:spTree>
    <p:extLst>
      <p:ext uri="{BB962C8B-B14F-4D97-AF65-F5344CB8AC3E}">
        <p14:creationId xmlns:p14="http://schemas.microsoft.com/office/powerpoint/2010/main" val="3644129335"/>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406</TotalTime>
  <Words>411</Words>
  <Application>Microsoft Office PowerPoint</Application>
  <PresentationFormat>Widescreen</PresentationFormat>
  <Paragraphs>49</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Arial Rounded MT Bold</vt:lpstr>
      <vt:lpstr>Calibri</vt:lpstr>
      <vt:lpstr>Century Gothic</vt:lpstr>
      <vt:lpstr>Wingdings 3</vt:lpstr>
      <vt:lpstr>Slice</vt:lpstr>
      <vt:lpstr>PowerPoint Presentation</vt:lpstr>
      <vt:lpstr>PowerPoint Presentation</vt:lpstr>
      <vt:lpstr>Year R Team</vt:lpstr>
      <vt:lpstr>PowerPoint Presentation</vt:lpstr>
      <vt:lpstr>PowerPoint Presentation</vt:lpstr>
      <vt:lpstr>PowerPoint Presentation</vt:lpstr>
      <vt:lpstr>PowerPoint Presentation</vt:lpstr>
      <vt:lpstr>DEVELOPING INDEPENDENCE</vt:lpstr>
      <vt:lpstr>PowerPoint Presentation</vt:lpstr>
      <vt:lpstr>Learning Characters</vt:lpstr>
      <vt:lpstr>PowerPoint Presentation</vt:lpstr>
      <vt:lpstr>Class rewards</vt:lpstr>
      <vt:lpstr>PowerPoint Presentation</vt:lpstr>
      <vt:lpstr>PowerPoint Presentation</vt:lpstr>
      <vt:lpstr>PowerPoint Presentation</vt:lpstr>
      <vt:lpstr>HOME READING</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Cooper</dc:creator>
  <cp:lastModifiedBy>Karen Cooper</cp:lastModifiedBy>
  <cp:revision>67</cp:revision>
  <dcterms:created xsi:type="dcterms:W3CDTF">2023-09-26T15:06:49Z</dcterms:created>
  <dcterms:modified xsi:type="dcterms:W3CDTF">2026-09-30T14:14:55Z</dcterms:modified>
</cp:coreProperties>
</file>