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11" r:id="rId3"/>
    <p:sldId id="260" r:id="rId4"/>
    <p:sldId id="258" r:id="rId5"/>
    <p:sldId id="261" r:id="rId6"/>
    <p:sldId id="263" r:id="rId7"/>
    <p:sldId id="264" r:id="rId8"/>
    <p:sldId id="265" r:id="rId9"/>
    <p:sldId id="313" r:id="rId10"/>
    <p:sldId id="323" r:id="rId11"/>
    <p:sldId id="301" r:id="rId12"/>
    <p:sldId id="297" r:id="rId13"/>
    <p:sldId id="269" r:id="rId14"/>
    <p:sldId id="270" r:id="rId15"/>
    <p:sldId id="314" r:id="rId16"/>
    <p:sldId id="315" r:id="rId17"/>
    <p:sldId id="316" r:id="rId18"/>
    <p:sldId id="317" r:id="rId19"/>
    <p:sldId id="271" r:id="rId20"/>
    <p:sldId id="272" r:id="rId21"/>
    <p:sldId id="318" r:id="rId22"/>
    <p:sldId id="319" r:id="rId23"/>
    <p:sldId id="322" r:id="rId24"/>
    <p:sldId id="320" r:id="rId25"/>
    <p:sldId id="321" r:id="rId26"/>
    <p:sldId id="308" r:id="rId27"/>
    <p:sldId id="296" r:id="rId28"/>
    <p:sldId id="303" r:id="rId29"/>
    <p:sldId id="324" r:id="rId30"/>
    <p:sldId id="325" r:id="rId31"/>
    <p:sldId id="326" r:id="rId32"/>
    <p:sldId id="304" r:id="rId33"/>
    <p:sldId id="290" r:id="rId34"/>
    <p:sldId id="327" r:id="rId35"/>
    <p:sldId id="291" r:id="rId36"/>
    <p:sldId id="310" r:id="rId37"/>
    <p:sldId id="309" r:id="rId3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mn-cs"/>
      </a:defRPr>
    </a:lvl1pPr>
    <a:lvl2pPr marL="457200" algn="l" rtl="0" fontAlgn="base">
      <a:spcBef>
        <a:spcPct val="0"/>
      </a:spcBef>
      <a:spcAft>
        <a:spcPct val="0"/>
      </a:spcAft>
      <a:defRPr kern="1200">
        <a:solidFill>
          <a:schemeClr val="tx1"/>
        </a:solidFill>
        <a:latin typeface="Arial" charset="0"/>
        <a:ea typeface="ＭＳ Ｐゴシック" charset="0"/>
        <a:cs typeface="+mn-cs"/>
      </a:defRPr>
    </a:lvl2pPr>
    <a:lvl3pPr marL="914400" algn="l" rtl="0" fontAlgn="base">
      <a:spcBef>
        <a:spcPct val="0"/>
      </a:spcBef>
      <a:spcAft>
        <a:spcPct val="0"/>
      </a:spcAft>
      <a:defRPr kern="1200">
        <a:solidFill>
          <a:schemeClr val="tx1"/>
        </a:solidFill>
        <a:latin typeface="Arial" charset="0"/>
        <a:ea typeface="ＭＳ Ｐゴシック" charset="0"/>
        <a:cs typeface="+mn-cs"/>
      </a:defRPr>
    </a:lvl3pPr>
    <a:lvl4pPr marL="1371600" algn="l" rtl="0" fontAlgn="base">
      <a:spcBef>
        <a:spcPct val="0"/>
      </a:spcBef>
      <a:spcAft>
        <a:spcPct val="0"/>
      </a:spcAft>
      <a:defRPr kern="1200">
        <a:solidFill>
          <a:schemeClr val="tx1"/>
        </a:solidFill>
        <a:latin typeface="Arial" charset="0"/>
        <a:ea typeface="ＭＳ Ｐゴシック" charset="0"/>
        <a:cs typeface="+mn-cs"/>
      </a:defRPr>
    </a:lvl4pPr>
    <a:lvl5pPr marL="1828800" algn="l" rtl="0" fontAlgn="base">
      <a:spcBef>
        <a:spcPct val="0"/>
      </a:spcBef>
      <a:spcAft>
        <a:spcPct val="0"/>
      </a:spcAft>
      <a:defRPr kern="1200">
        <a:solidFill>
          <a:schemeClr val="tx1"/>
        </a:solidFill>
        <a:latin typeface="Arial" charset="0"/>
        <a:ea typeface="ＭＳ Ｐゴシック" charset="0"/>
        <a:cs typeface="+mn-cs"/>
      </a:defRPr>
    </a:lvl5pPr>
    <a:lvl6pPr marL="2286000" algn="l" defTabSz="457200" rtl="0" eaLnBrk="1" latinLnBrk="0" hangingPunct="1">
      <a:defRPr kern="1200">
        <a:solidFill>
          <a:schemeClr val="tx1"/>
        </a:solidFill>
        <a:latin typeface="Arial" charset="0"/>
        <a:ea typeface="ＭＳ Ｐゴシック" charset="0"/>
        <a:cs typeface="+mn-cs"/>
      </a:defRPr>
    </a:lvl6pPr>
    <a:lvl7pPr marL="2743200" algn="l" defTabSz="457200" rtl="0" eaLnBrk="1" latinLnBrk="0" hangingPunct="1">
      <a:defRPr kern="1200">
        <a:solidFill>
          <a:schemeClr val="tx1"/>
        </a:solidFill>
        <a:latin typeface="Arial" charset="0"/>
        <a:ea typeface="ＭＳ Ｐゴシック" charset="0"/>
        <a:cs typeface="+mn-cs"/>
      </a:defRPr>
    </a:lvl7pPr>
    <a:lvl8pPr marL="3200400" algn="l" defTabSz="457200" rtl="0" eaLnBrk="1" latinLnBrk="0" hangingPunct="1">
      <a:defRPr kern="1200">
        <a:solidFill>
          <a:schemeClr val="tx1"/>
        </a:solidFill>
        <a:latin typeface="Arial" charset="0"/>
        <a:ea typeface="ＭＳ Ｐゴシック" charset="0"/>
        <a:cs typeface="+mn-cs"/>
      </a:defRPr>
    </a:lvl8pPr>
    <a:lvl9pPr marL="3657600" algn="l" defTabSz="457200" rtl="0" eaLnBrk="1" latinLnBrk="0" hangingPunct="1">
      <a:defRPr kern="1200">
        <a:solidFill>
          <a:schemeClr val="tx1"/>
        </a:solidFill>
        <a:latin typeface="Arial"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99FF"/>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varScale="1">
        <p:scale>
          <a:sx n="102" d="100"/>
          <a:sy n="102" d="100"/>
        </p:scale>
        <p:origin x="192"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5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defRPr>
            </a:lvl1pPr>
          </a:lstStyle>
          <a:p>
            <a:fld id="{287B0EC4-DCAA-1142-B668-50456C588F1C}" type="datetimeFigureOut">
              <a:rPr lang="en-US"/>
              <a:pPr/>
              <a:t>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defRPr>
            </a:lvl1pPr>
          </a:lstStyle>
          <a:p>
            <a:fld id="{B9E917BF-2F88-8C49-8363-5534FA931EFA}" type="slidenum">
              <a:rPr lang="en-US"/>
              <a:pPr/>
              <a:t>‹#›</a:t>
            </a:fld>
            <a:endParaRPr lang="en-US"/>
          </a:p>
        </p:txBody>
      </p:sp>
    </p:spTree>
    <p:extLst>
      <p:ext uri="{BB962C8B-B14F-4D97-AF65-F5344CB8AC3E}">
        <p14:creationId xmlns:p14="http://schemas.microsoft.com/office/powerpoint/2010/main" val="14067442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198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atin typeface="Calibri" charset="0"/>
            </a:endParaRPr>
          </a:p>
        </p:txBody>
      </p:sp>
      <p:sp>
        <p:nvSpPr>
          <p:cNvPr id="4198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E07DC474-DFEA-8543-A033-4A2501DBA911}" type="slidenum">
              <a:rPr lang="en-GB"/>
              <a:pPr eaLnBrk="1" hangingPunct="1"/>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3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atin typeface="Calibri" charset="0"/>
            </a:endParaRPr>
          </a:p>
        </p:txBody>
      </p:sp>
      <p:sp>
        <p:nvSpPr>
          <p:cNvPr id="4301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C0AFBA3C-FBF7-8F46-A312-2CB8B519DBBA}" type="slidenum">
              <a:rPr lang="en-GB">
                <a:latin typeface="Times New Roman" charset="0"/>
              </a:rPr>
              <a:pPr eaLnBrk="1" hangingPunct="1"/>
              <a:t>20</a:t>
            </a:fld>
            <a:endParaRPr lang="en-GB">
              <a:latin typeface="Times New Roman"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40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atin typeface="Calibri" charset="0"/>
              </a:rPr>
              <a:t>From Foundation Stage 2 to Year 3 all phonics lessons follow this format</a:t>
            </a:r>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BD8D4A52-77D8-8641-BEB2-988FB67D90C5}" type="slidenum">
              <a:rPr lang="en-US">
                <a:latin typeface="Calibri" charset="0"/>
              </a:rPr>
              <a:pPr eaLnBrk="1" hangingPunct="1"/>
              <a:t>26</a:t>
            </a:fld>
            <a:endParaRPr lang="en-US">
              <a:latin typeface="Calibri"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151BE28-8FE0-814E-95D1-8B0B907106F2}" type="slidenum">
              <a:rPr lang="en-US">
                <a:latin typeface="Calibri" charset="0"/>
              </a:rPr>
              <a:pPr eaLnBrk="1" hangingPunct="1"/>
              <a:t>27</a:t>
            </a:fld>
            <a:endParaRPr lang="en-US">
              <a:latin typeface="Calibri" charset="0"/>
            </a:endParaRPr>
          </a:p>
        </p:txBody>
      </p:sp>
      <p:sp>
        <p:nvSpPr>
          <p:cNvPr id="4505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5060"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atin typeface="Calibri" charset="0"/>
              </a:rPr>
              <a:t>Sequence in lesson of revisit/revise, teach, practise, apply</a:t>
            </a:r>
            <a:endParaRPr lang="en-US">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9600" y="5105400"/>
            <a:ext cx="4495800" cy="937324"/>
          </a:xfrm>
        </p:spPr>
        <p:txBody>
          <a:bodyPr>
            <a:noAutofit/>
          </a:bodyPr>
          <a:lstStyle>
            <a:lvl1pPr algn="ctr">
              <a:defRPr sz="3200" b="1">
                <a:solidFill>
                  <a:srgbClr val="FFFFFF"/>
                </a:solidFill>
                <a:effectLst>
                  <a:outerShdw blurRad="38100" dist="38100" dir="2700000" algn="tl">
                    <a:srgbClr val="000000">
                      <a:alpha val="43137"/>
                    </a:srgbClr>
                  </a:outerShdw>
                </a:effectLst>
              </a:defRPr>
            </a:lvl1pPr>
          </a:lstStyle>
          <a:p>
            <a:r>
              <a:rPr lang="en-GB"/>
              <a:t>Click to edit Master title style</a:t>
            </a:r>
            <a:endParaRPr lang="en-GB" dirty="0"/>
          </a:p>
        </p:txBody>
      </p:sp>
      <p:sp>
        <p:nvSpPr>
          <p:cNvPr id="3" name="Subtitle 2"/>
          <p:cNvSpPr>
            <a:spLocks noGrp="1"/>
          </p:cNvSpPr>
          <p:nvPr>
            <p:ph type="subTitle" idx="1"/>
          </p:nvPr>
        </p:nvSpPr>
        <p:spPr>
          <a:xfrm>
            <a:off x="4648200" y="5887149"/>
            <a:ext cx="4191000" cy="666051"/>
          </a:xfrm>
        </p:spPr>
        <p:txBody>
          <a:bodyPr>
            <a:normAutofit/>
          </a:bodyPr>
          <a:lstStyle>
            <a:lvl1pPr marL="0" indent="0" algn="ctr">
              <a:buNone/>
              <a:defRPr sz="2600">
                <a:solidFill>
                  <a:srgbClr val="FFFFFF"/>
                </a:solidFill>
                <a:effectLst>
                  <a:outerShdw blurRad="38100" dist="38100" dir="2700000" algn="tl">
                    <a:srgbClr val="000000">
                      <a:alpha val="43137"/>
                    </a:srgbClr>
                  </a:outerShdw>
                </a:effectLst>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lvl1pPr>
              <a:defRPr/>
            </a:lvl1pPr>
          </a:lstStyle>
          <a:p>
            <a:fld id="{3A3EF0ED-52BE-904D-B95E-329187E8412C}" type="datetimeFigureOut">
              <a:rPr lang="en-GB"/>
              <a:pPr/>
              <a:t>05/11/2021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3BE5F95A-1B2D-0547-83D3-1D04D7447880}" type="slidenum">
              <a:rPr lang="en-GB"/>
              <a:pPr/>
              <a:t>‹#›</a:t>
            </a:fld>
            <a:endParaRPr lang="en-GB"/>
          </a:p>
        </p:txBody>
      </p:sp>
    </p:spTree>
    <p:extLst>
      <p:ext uri="{BB962C8B-B14F-4D97-AF65-F5344CB8AC3E}">
        <p14:creationId xmlns:p14="http://schemas.microsoft.com/office/powerpoint/2010/main" val="706336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371600"/>
            <a:ext cx="8229600" cy="1143000"/>
          </a:xfrm>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fld id="{0946F499-47FB-DA42-9C15-1602693D2C94}" type="datetimeFigureOut">
              <a:rPr lang="en-GB"/>
              <a:pPr/>
              <a:t>05/11/2021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14D3E09-88B1-3A47-964D-0716996A7EE2}" type="slidenum">
              <a:rPr lang="en-GB"/>
              <a:pPr/>
              <a:t>‹#›</a:t>
            </a:fld>
            <a:endParaRPr lang="en-GB"/>
          </a:p>
        </p:txBody>
      </p:sp>
    </p:spTree>
    <p:extLst>
      <p:ext uri="{BB962C8B-B14F-4D97-AF65-F5344CB8AC3E}">
        <p14:creationId xmlns:p14="http://schemas.microsoft.com/office/powerpoint/2010/main" val="102032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B0EC7D0C-FEA0-ED4C-8609-D8C3604FE390}" type="datetimeFigureOut">
              <a:rPr lang="en-GB"/>
              <a:pPr/>
              <a:t>05/11/2021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F6AC84A-0154-FD45-83B2-D077B84F4DCD}" type="slidenum">
              <a:rPr lang="en-GB"/>
              <a:pPr/>
              <a:t>‹#›</a:t>
            </a:fld>
            <a:endParaRPr lang="en-GB"/>
          </a:p>
        </p:txBody>
      </p:sp>
    </p:spTree>
    <p:extLst>
      <p:ext uri="{BB962C8B-B14F-4D97-AF65-F5344CB8AC3E}">
        <p14:creationId xmlns:p14="http://schemas.microsoft.com/office/powerpoint/2010/main" val="623530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p:cNvSpPr>
            <a:spLocks noGrp="1"/>
          </p:cNvSpPr>
          <p:nvPr>
            <p:ph type="dt" sz="half" idx="10"/>
          </p:nvPr>
        </p:nvSpPr>
        <p:spPr/>
        <p:txBody>
          <a:bodyPr/>
          <a:lstStyle>
            <a:lvl1pPr>
              <a:defRPr/>
            </a:lvl1pPr>
          </a:lstStyle>
          <a:p>
            <a:fld id="{E225827D-6F98-4E4A-87A5-9DAEB2371E6E}" type="datetimeFigureOut">
              <a:rPr lang="en-GB"/>
              <a:pPr/>
              <a:t>05/11/2021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83B7949B-7DE4-BC4D-9A95-9B24D1AD2003}" type="slidenum">
              <a:rPr lang="en-GB"/>
              <a:pPr/>
              <a:t>‹#›</a:t>
            </a:fld>
            <a:endParaRPr lang="en-GB"/>
          </a:p>
        </p:txBody>
      </p:sp>
    </p:spTree>
    <p:extLst>
      <p:ext uri="{BB962C8B-B14F-4D97-AF65-F5344CB8AC3E}">
        <p14:creationId xmlns:p14="http://schemas.microsoft.com/office/powerpoint/2010/main" val="1183964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p:cNvSpPr>
            <a:spLocks noGrp="1"/>
          </p:cNvSpPr>
          <p:nvPr>
            <p:ph type="dt" sz="half" idx="10"/>
          </p:nvPr>
        </p:nvSpPr>
        <p:spPr/>
        <p:txBody>
          <a:bodyPr/>
          <a:lstStyle>
            <a:lvl1pPr>
              <a:defRPr/>
            </a:lvl1pPr>
          </a:lstStyle>
          <a:p>
            <a:fld id="{24A345A2-FBA2-FA47-BCE9-1ECBF0A9D644}" type="datetimeFigureOut">
              <a:rPr lang="en-GB"/>
              <a:pPr/>
              <a:t>05/11/2021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39500D11-C956-9549-82F2-D42561156894}" type="slidenum">
              <a:rPr lang="en-GB"/>
              <a:pPr/>
              <a:t>‹#›</a:t>
            </a:fld>
            <a:endParaRPr lang="en-GB"/>
          </a:p>
        </p:txBody>
      </p:sp>
    </p:spTree>
    <p:extLst>
      <p:ext uri="{BB962C8B-B14F-4D97-AF65-F5344CB8AC3E}">
        <p14:creationId xmlns:p14="http://schemas.microsoft.com/office/powerpoint/2010/main" val="381024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p:cNvSpPr>
            <a:spLocks noGrp="1"/>
          </p:cNvSpPr>
          <p:nvPr>
            <p:ph type="dt" sz="half" idx="10"/>
          </p:nvPr>
        </p:nvSpPr>
        <p:spPr/>
        <p:txBody>
          <a:bodyPr/>
          <a:lstStyle>
            <a:lvl1pPr>
              <a:defRPr/>
            </a:lvl1pPr>
          </a:lstStyle>
          <a:p>
            <a:fld id="{1E8A5E0C-A25A-9746-B7B5-42B220E7E9D2}" type="datetimeFigureOut">
              <a:rPr lang="en-GB"/>
              <a:pPr/>
              <a:t>05/11/2021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52C14426-401D-A048-B72A-ABA3DA2BD049}" type="slidenum">
              <a:rPr lang="en-GB"/>
              <a:pPr/>
              <a:t>‹#›</a:t>
            </a:fld>
            <a:endParaRPr lang="en-GB"/>
          </a:p>
        </p:txBody>
      </p:sp>
    </p:spTree>
    <p:extLst>
      <p:ext uri="{BB962C8B-B14F-4D97-AF65-F5344CB8AC3E}">
        <p14:creationId xmlns:p14="http://schemas.microsoft.com/office/powerpoint/2010/main" val="1625063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D10AB6CB-EC6D-FC4D-B583-3D28C68377F4}" type="datetimeFigureOut">
              <a:rPr lang="en-GB"/>
              <a:pPr/>
              <a:t>05/11/2021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6B801346-395C-FF4C-808A-A129E3E31DAC}" type="slidenum">
              <a:rPr lang="en-GB"/>
              <a:pPr/>
              <a:t>‹#›</a:t>
            </a:fld>
            <a:endParaRPr lang="en-GB"/>
          </a:p>
        </p:txBody>
      </p:sp>
    </p:spTree>
    <p:extLst>
      <p:ext uri="{BB962C8B-B14F-4D97-AF65-F5344CB8AC3E}">
        <p14:creationId xmlns:p14="http://schemas.microsoft.com/office/powerpoint/2010/main" val="1722202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fld id="{9A884558-0178-4248-A852-DF98EA9A37BA}" type="datetimeFigureOut">
              <a:rPr lang="en-GB"/>
              <a:pPr/>
              <a:t>05/11/2021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CDAD8FAA-D17E-F243-802B-36C8FE2362F2}" type="slidenum">
              <a:rPr lang="en-GB"/>
              <a:pPr/>
              <a:t>‹#›</a:t>
            </a:fld>
            <a:endParaRPr lang="en-GB"/>
          </a:p>
        </p:txBody>
      </p:sp>
    </p:spTree>
    <p:extLst>
      <p:ext uri="{BB962C8B-B14F-4D97-AF65-F5344CB8AC3E}">
        <p14:creationId xmlns:p14="http://schemas.microsoft.com/office/powerpoint/2010/main" val="2387831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fld id="{93320E47-62D4-5F46-9BF3-290577EFC2F9}" type="datetimeFigureOut">
              <a:rPr lang="en-GB"/>
              <a:pPr/>
              <a:t>05/11/2021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660B3063-8CAA-2944-84FB-10CE187CCB96}" type="slidenum">
              <a:rPr lang="en-GB"/>
              <a:pPr/>
              <a:t>‹#›</a:t>
            </a:fld>
            <a:endParaRPr lang="en-GB"/>
          </a:p>
        </p:txBody>
      </p:sp>
    </p:spTree>
    <p:extLst>
      <p:ext uri="{BB962C8B-B14F-4D97-AF65-F5344CB8AC3E}">
        <p14:creationId xmlns:p14="http://schemas.microsoft.com/office/powerpoint/2010/main" val="785456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fld id="{60560213-6F95-AE45-AACF-58F7344953CE}" type="datetimeFigureOut">
              <a:rPr lang="en-GB"/>
              <a:pPr/>
              <a:t>05/11/2021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A8F879E-A1A9-3B46-AA23-41742BEE9718}" type="slidenum">
              <a:rPr lang="en-GB"/>
              <a:pPr/>
              <a:t>‹#›</a:t>
            </a:fld>
            <a:endParaRPr lang="en-GB"/>
          </a:p>
        </p:txBody>
      </p:sp>
    </p:spTree>
    <p:extLst>
      <p:ext uri="{BB962C8B-B14F-4D97-AF65-F5344CB8AC3E}">
        <p14:creationId xmlns:p14="http://schemas.microsoft.com/office/powerpoint/2010/main" val="2439874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fld id="{6768A012-F82D-2842-A04A-0FA859FF76ED}" type="datetimeFigureOut">
              <a:rPr lang="en-GB"/>
              <a:pPr/>
              <a:t>05/11/2021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D814444-57E9-5D4E-9F44-F60B68F47D3A}" type="slidenum">
              <a:rPr lang="en-GB"/>
              <a:pPr/>
              <a:t>‹#›</a:t>
            </a:fld>
            <a:endParaRPr lang="en-GB"/>
          </a:p>
        </p:txBody>
      </p:sp>
    </p:spTree>
    <p:extLst>
      <p:ext uri="{BB962C8B-B14F-4D97-AF65-F5344CB8AC3E}">
        <p14:creationId xmlns:p14="http://schemas.microsoft.com/office/powerpoint/2010/main" val="767068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981200"/>
            <a:ext cx="3810000" cy="4114800"/>
          </a:xfrm>
        </p:spPr>
        <p:txBody>
          <a:bodyPr rtlCol="0">
            <a:normAutofit/>
          </a:bodyPr>
          <a:lstStyle/>
          <a:p>
            <a:pPr lvl="0"/>
            <a:endParaRPr lang="en-GB" noProof="0"/>
          </a:p>
        </p:txBody>
      </p:sp>
      <p:sp>
        <p:nvSpPr>
          <p:cNvPr id="5" name="Date Placeholder 3"/>
          <p:cNvSpPr>
            <a:spLocks noGrp="1"/>
          </p:cNvSpPr>
          <p:nvPr>
            <p:ph type="dt" sz="half" idx="10"/>
          </p:nvPr>
        </p:nvSpPr>
        <p:spPr/>
        <p:txBody>
          <a:bodyPr rtlCol="0"/>
          <a:lstStyle>
            <a:lvl1pPr fontAlgn="auto">
              <a:spcBef>
                <a:spcPts val="0"/>
              </a:spcBef>
              <a:spcAft>
                <a:spcPts val="0"/>
              </a:spcAft>
              <a:defRPr>
                <a:solidFill>
                  <a:schemeClr val="tx1">
                    <a:tint val="75000"/>
                  </a:schemeClr>
                </a:solidFill>
                <a:latin typeface="+mn-lt"/>
                <a:ea typeface="+mn-ea"/>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7EAF5388-CF2C-D649-9EB2-12DBA13FA11B}" type="slidenum">
              <a:rPr lang="en-GB"/>
              <a:pPr/>
              <a:t>‹#›</a:t>
            </a:fld>
            <a:endParaRPr lang="en-GB"/>
          </a:p>
        </p:txBody>
      </p:sp>
    </p:spTree>
    <p:extLst>
      <p:ext uri="{BB962C8B-B14F-4D97-AF65-F5344CB8AC3E}">
        <p14:creationId xmlns:p14="http://schemas.microsoft.com/office/powerpoint/2010/main" val="3399380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p:spPr>
        <p:txBody>
          <a:bodyPr rtlCol="0"/>
          <a:lstStyle>
            <a:lvl1pPr fontAlgn="auto">
              <a:spcBef>
                <a:spcPts val="0"/>
              </a:spcBef>
              <a:spcAft>
                <a:spcPts val="0"/>
              </a:spcAft>
              <a:defRPr>
                <a:solidFill>
                  <a:schemeClr val="tx1">
                    <a:tint val="75000"/>
                  </a:schemeClr>
                </a:solidFill>
                <a:latin typeface="+mn-lt"/>
                <a:ea typeface="+mn-ea"/>
              </a:defRPr>
            </a:lvl1pPr>
          </a:lstStyle>
          <a:p>
            <a:pPr>
              <a:defRPr/>
            </a:pPr>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0E88D366-7DD0-FD4A-8343-2B9541CB9003}" type="slidenum">
              <a:rPr lang="en-US"/>
              <a:pPr/>
              <a:t>‹#›</a:t>
            </a:fld>
            <a:endParaRPr lang="en-US"/>
          </a:p>
        </p:txBody>
      </p:sp>
    </p:spTree>
    <p:extLst>
      <p:ext uri="{BB962C8B-B14F-4D97-AF65-F5344CB8AC3E}">
        <p14:creationId xmlns:p14="http://schemas.microsoft.com/office/powerpoint/2010/main" val="3088064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52400"/>
            <a:ext cx="8229600" cy="914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Text Placeholder 2"/>
          <p:cNvSpPr>
            <a:spLocks noGrp="1"/>
          </p:cNvSpPr>
          <p:nvPr>
            <p:ph type="body" idx="1"/>
          </p:nvPr>
        </p:nvSpPr>
        <p:spPr bwMode="auto">
          <a:xfrm>
            <a:off x="457200" y="1219200"/>
            <a:ext cx="8229600"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charset="0"/>
              </a:defRPr>
            </a:lvl1pPr>
          </a:lstStyle>
          <a:p>
            <a:fld id="{59FD320E-BFA0-AD48-B9F9-DD873F7657A5}" type="datetimeFigureOut">
              <a:rPr lang="en-GB"/>
              <a:pPr/>
              <a:t>05/11/2021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charset="0"/>
              </a:defRPr>
            </a:lvl1pPr>
          </a:lstStyle>
          <a:p>
            <a:fld id="{92BB24BF-3877-E040-B854-781A64313219}"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79" r:id="rId1"/>
    <p:sldLayoutId id="2147483670" r:id="rId2"/>
    <p:sldLayoutId id="214748368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1" r:id="rId12"/>
    <p:sldLayoutId id="2147483682" r:id="rId13"/>
  </p:sldLayoutIdLst>
  <p:txStyles>
    <p:titleStyle>
      <a:lvl1pPr algn="ctr" rtl="0" eaLnBrk="0" fontAlgn="base" hangingPunct="0">
        <a:spcBef>
          <a:spcPct val="0"/>
        </a:spcBef>
        <a:spcAft>
          <a:spcPct val="0"/>
        </a:spcAft>
        <a:defRPr sz="4400" kern="1200">
          <a:solidFill>
            <a:schemeClr val="tx1"/>
          </a:solidFill>
          <a:latin typeface="Tahoma" pitchFamily="34" charset="0"/>
          <a:ea typeface="ＭＳ Ｐゴシック" charset="0"/>
          <a:cs typeface="Tahoma" pitchFamily="34" charset="0"/>
        </a:defRPr>
      </a:lvl1pPr>
      <a:lvl2pPr algn="ctr" rtl="0" eaLnBrk="0" fontAlgn="base" hangingPunct="0">
        <a:spcBef>
          <a:spcPct val="0"/>
        </a:spcBef>
        <a:spcAft>
          <a:spcPct val="0"/>
        </a:spcAft>
        <a:defRPr sz="4400">
          <a:solidFill>
            <a:schemeClr val="tx1"/>
          </a:solidFill>
          <a:latin typeface="Tahoma" pitchFamily="112" charset="0"/>
          <a:ea typeface="ＭＳ Ｐゴシック" charset="0"/>
          <a:cs typeface="Tahoma" pitchFamily="112" charset="0"/>
        </a:defRPr>
      </a:lvl2pPr>
      <a:lvl3pPr algn="ctr" rtl="0" eaLnBrk="0" fontAlgn="base" hangingPunct="0">
        <a:spcBef>
          <a:spcPct val="0"/>
        </a:spcBef>
        <a:spcAft>
          <a:spcPct val="0"/>
        </a:spcAft>
        <a:defRPr sz="4400">
          <a:solidFill>
            <a:schemeClr val="tx1"/>
          </a:solidFill>
          <a:latin typeface="Tahoma" pitchFamily="112" charset="0"/>
          <a:ea typeface="ＭＳ Ｐゴシック" charset="0"/>
          <a:cs typeface="Tahoma" pitchFamily="112" charset="0"/>
        </a:defRPr>
      </a:lvl3pPr>
      <a:lvl4pPr algn="ctr" rtl="0" eaLnBrk="0" fontAlgn="base" hangingPunct="0">
        <a:spcBef>
          <a:spcPct val="0"/>
        </a:spcBef>
        <a:spcAft>
          <a:spcPct val="0"/>
        </a:spcAft>
        <a:defRPr sz="4400">
          <a:solidFill>
            <a:schemeClr val="tx1"/>
          </a:solidFill>
          <a:latin typeface="Tahoma" pitchFamily="112" charset="0"/>
          <a:ea typeface="ＭＳ Ｐゴシック" charset="0"/>
          <a:cs typeface="Tahoma" pitchFamily="112" charset="0"/>
        </a:defRPr>
      </a:lvl4pPr>
      <a:lvl5pPr algn="ctr" rtl="0" eaLnBrk="0" fontAlgn="base" hangingPunct="0">
        <a:spcBef>
          <a:spcPct val="0"/>
        </a:spcBef>
        <a:spcAft>
          <a:spcPct val="0"/>
        </a:spcAft>
        <a:defRPr sz="4400">
          <a:solidFill>
            <a:schemeClr val="tx1"/>
          </a:solidFill>
          <a:latin typeface="Tahoma" pitchFamily="112" charset="0"/>
          <a:ea typeface="ＭＳ Ｐゴシック" charset="0"/>
          <a:cs typeface="Tahoma" pitchFamily="112" charset="0"/>
        </a:defRPr>
      </a:lvl5pPr>
      <a:lvl6pPr marL="457200" algn="ctr" rtl="0" eaLnBrk="1" fontAlgn="base" hangingPunct="1">
        <a:spcBef>
          <a:spcPct val="0"/>
        </a:spcBef>
        <a:spcAft>
          <a:spcPct val="0"/>
        </a:spcAft>
        <a:defRPr sz="4400">
          <a:solidFill>
            <a:schemeClr val="tx1"/>
          </a:solidFill>
          <a:latin typeface="Tahoma" pitchFamily="112" charset="0"/>
          <a:cs typeface="Tahoma" pitchFamily="112" charset="0"/>
        </a:defRPr>
      </a:lvl6pPr>
      <a:lvl7pPr marL="914400" algn="ctr" rtl="0" eaLnBrk="1" fontAlgn="base" hangingPunct="1">
        <a:spcBef>
          <a:spcPct val="0"/>
        </a:spcBef>
        <a:spcAft>
          <a:spcPct val="0"/>
        </a:spcAft>
        <a:defRPr sz="4400">
          <a:solidFill>
            <a:schemeClr val="tx1"/>
          </a:solidFill>
          <a:latin typeface="Tahoma" pitchFamily="112" charset="0"/>
          <a:cs typeface="Tahoma" pitchFamily="112" charset="0"/>
        </a:defRPr>
      </a:lvl7pPr>
      <a:lvl8pPr marL="1371600" algn="ctr" rtl="0" eaLnBrk="1" fontAlgn="base" hangingPunct="1">
        <a:spcBef>
          <a:spcPct val="0"/>
        </a:spcBef>
        <a:spcAft>
          <a:spcPct val="0"/>
        </a:spcAft>
        <a:defRPr sz="4400">
          <a:solidFill>
            <a:schemeClr val="tx1"/>
          </a:solidFill>
          <a:latin typeface="Tahoma" pitchFamily="112" charset="0"/>
          <a:cs typeface="Tahoma" pitchFamily="112" charset="0"/>
        </a:defRPr>
      </a:lvl8pPr>
      <a:lvl9pPr marL="1828800" algn="ctr" rtl="0" eaLnBrk="1" fontAlgn="base" hangingPunct="1">
        <a:spcBef>
          <a:spcPct val="0"/>
        </a:spcBef>
        <a:spcAft>
          <a:spcPct val="0"/>
        </a:spcAft>
        <a:defRPr sz="4400">
          <a:solidFill>
            <a:schemeClr val="tx1"/>
          </a:solidFill>
          <a:latin typeface="Tahoma" pitchFamily="112" charset="0"/>
          <a:cs typeface="Tahoma" pitchFamily="112" charset="0"/>
        </a:defRPr>
      </a:lvl9pPr>
    </p:titleStyle>
    <p:bodyStyle>
      <a:lvl1pPr marL="342900" indent="-3429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xml"/><Relationship Id="rId7" Type="http://schemas.openxmlformats.org/officeDocument/2006/relationships/image" Target="../media/image7.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png"/><Relationship Id="rId5" Type="http://schemas.openxmlformats.org/officeDocument/2006/relationships/image" Target="../media/image6.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1.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9.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png"/><Relationship Id="rId5" Type="http://schemas.openxmlformats.org/officeDocument/2006/relationships/image" Target="../media/image12.jpeg"/><Relationship Id="rId4" Type="http://schemas.openxmlformats.org/officeDocument/2006/relationships/hyperlink" Target="http://images.google.co.uk/imgres?imgurl=http://www.mccullagh.org/db9/1ds2-2/ear-closeup.jpg&amp;imgrefurl=http://www.mccullagh.org/image/1ds2-2/ear-closeup.html&amp;h=768&amp;w=512&amp;sz=108&amp;hl=en&amp;start=3&amp;usg=__p3Vh2JsG9gwPWcGwFFekP0MxoDM=&amp;tbnid=5Cea8Luq7vUqiM:&amp;tbnh=142&amp;tbnw=95&amp;prev=/images?q=ear&amp;gbv=2&amp;hl=en"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9.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13.jpeg"/><Relationship Id="rId4" Type="http://schemas.openxmlformats.org/officeDocument/2006/relationships/hyperlink" Target="http://images.google.co.uk/imgres?imgurl=http://www.classicveedub.com.au/images/SpareParts/garage_tools/cartoon_eyes.jpg&amp;imgrefurl=http://www.classicveedub.com.au/SpareParts/Parts_Results_Tools.asp&amp;h=177&amp;w=177&amp;sz=6&amp;hl=en&amp;start=5&amp;usg=__zZ893Sfg4s5n4QJ0Iss0CimOX08=&amp;tbnid=PiHLF2Oc6Y1-JM:&amp;tbnh=101&amp;tbnw=101&amp;prev=/images?q=cartoon+eyes&amp;gbv=2&amp;ndsp=18&amp;hl=en&amp;sa=X"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images.google.co.uk/imgres?imgurl=http://www.classicveedub.com.au/images/SpareParts/garage_tools/cartoon_eyes.jpg&amp;imgrefurl=http://www.classicveedub.com.au/SpareParts/Parts_Results_Tools.asp&amp;h=177&amp;w=177&amp;sz=6&amp;hl=en&amp;start=5&amp;usg=__zZ893Sfg4s5n4QJ0Iss0CimOX08=&amp;tbnid=PiHLF2Oc6Y1-JM:&amp;tbnh=101&amp;tbnw=101&amp;prev=/images?q=cartoon+eyes&amp;gbv=2&amp;ndsp=18&amp;hl=en&amp;sa=X"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images.google.co.uk/imgres?imgurl=http://www.mccullagh.org/db9/1ds2-2/ear-closeup.jpg&amp;imgrefurl=http://www.mccullagh.org/image/1ds2-2/ear-closeup.html&amp;h=768&amp;w=512&amp;sz=108&amp;hl=en&amp;start=3&amp;usg=__p3Vh2JsG9gwPWcGwFFekP0MxoDM=&amp;tbnid=5Cea8Luq7vUqiM:&amp;tbnh=142&amp;tbnw=95&amp;prev=/images?q=ear&amp;gbv=2&amp;hl=en"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9.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3" Type="http://schemas.microsoft.com/office/2007/relationships/media" Target="../media/media16.WAV"/><Relationship Id="rId18" Type="http://schemas.openxmlformats.org/officeDocument/2006/relationships/audio" Target="../media/media18.WAV"/><Relationship Id="rId26" Type="http://schemas.openxmlformats.org/officeDocument/2006/relationships/audio" Target="../media/media22.WAV"/><Relationship Id="rId39" Type="http://schemas.microsoft.com/office/2007/relationships/media" Target="../media/media29.WAV"/><Relationship Id="rId21" Type="http://schemas.microsoft.com/office/2007/relationships/media" Target="../media/media20.WAV"/><Relationship Id="rId34" Type="http://schemas.openxmlformats.org/officeDocument/2006/relationships/audio" Target="../media/media26.WAV"/><Relationship Id="rId42" Type="http://schemas.openxmlformats.org/officeDocument/2006/relationships/audio" Target="../media/media30.WAV"/><Relationship Id="rId47" Type="http://schemas.microsoft.com/office/2007/relationships/media" Target="../media/media33.WAV"/><Relationship Id="rId50" Type="http://schemas.openxmlformats.org/officeDocument/2006/relationships/audio" Target="../media/media34.WAV"/><Relationship Id="rId55" Type="http://schemas.microsoft.com/office/2007/relationships/media" Target="../media/media37.WAV"/><Relationship Id="rId63" Type="http://schemas.microsoft.com/office/2007/relationships/media" Target="../media/media41.WAV"/><Relationship Id="rId68" Type="http://schemas.openxmlformats.org/officeDocument/2006/relationships/audio" Target="../media/media43.WAV"/><Relationship Id="rId76" Type="http://schemas.openxmlformats.org/officeDocument/2006/relationships/audio" Target="../media/media47.WAV"/><Relationship Id="rId84" Type="http://schemas.openxmlformats.org/officeDocument/2006/relationships/audio" Target="../media/media51.WAV"/><Relationship Id="rId89" Type="http://schemas.openxmlformats.org/officeDocument/2006/relationships/slideLayout" Target="../slideLayouts/slideLayout2.xml"/><Relationship Id="rId7" Type="http://schemas.microsoft.com/office/2007/relationships/media" Target="../media/media13.WAV"/><Relationship Id="rId71" Type="http://schemas.microsoft.com/office/2007/relationships/media" Target="../media/media45.WAV"/><Relationship Id="rId2" Type="http://schemas.openxmlformats.org/officeDocument/2006/relationships/audio" Target="../media/media10.WAV"/><Relationship Id="rId16" Type="http://schemas.openxmlformats.org/officeDocument/2006/relationships/audio" Target="../media/media17.WAV"/><Relationship Id="rId29" Type="http://schemas.microsoft.com/office/2007/relationships/media" Target="../media/media24.WAV"/><Relationship Id="rId11" Type="http://schemas.microsoft.com/office/2007/relationships/media" Target="../media/media15.WAV"/><Relationship Id="rId24" Type="http://schemas.openxmlformats.org/officeDocument/2006/relationships/audio" Target="../media/media21.WAV"/><Relationship Id="rId32" Type="http://schemas.openxmlformats.org/officeDocument/2006/relationships/audio" Target="../media/media25.WAV"/><Relationship Id="rId37" Type="http://schemas.microsoft.com/office/2007/relationships/media" Target="../media/media28.WAV"/><Relationship Id="rId40" Type="http://schemas.openxmlformats.org/officeDocument/2006/relationships/audio" Target="../media/media29.WAV"/><Relationship Id="rId45" Type="http://schemas.microsoft.com/office/2007/relationships/media" Target="../media/media32.WAV"/><Relationship Id="rId53" Type="http://schemas.microsoft.com/office/2007/relationships/media" Target="../media/media36.WAV"/><Relationship Id="rId58" Type="http://schemas.openxmlformats.org/officeDocument/2006/relationships/audio" Target="../media/media38.WAV"/><Relationship Id="rId66" Type="http://schemas.openxmlformats.org/officeDocument/2006/relationships/audio" Target="../media/media42.WAV"/><Relationship Id="rId74" Type="http://schemas.openxmlformats.org/officeDocument/2006/relationships/audio" Target="../media/media46.WAV"/><Relationship Id="rId79" Type="http://schemas.microsoft.com/office/2007/relationships/media" Target="../media/media49.WAV"/><Relationship Id="rId87" Type="http://schemas.microsoft.com/office/2007/relationships/media" Target="../media/media53.WAV"/><Relationship Id="rId5" Type="http://schemas.microsoft.com/office/2007/relationships/media" Target="../media/media12.WAV"/><Relationship Id="rId61" Type="http://schemas.microsoft.com/office/2007/relationships/media" Target="../media/media40.WAV"/><Relationship Id="rId82" Type="http://schemas.openxmlformats.org/officeDocument/2006/relationships/audio" Target="../media/media50.WAV"/><Relationship Id="rId90" Type="http://schemas.openxmlformats.org/officeDocument/2006/relationships/image" Target="../media/image16.png"/><Relationship Id="rId19" Type="http://schemas.microsoft.com/office/2007/relationships/media" Target="../media/media19.WAV"/><Relationship Id="rId14" Type="http://schemas.openxmlformats.org/officeDocument/2006/relationships/audio" Target="../media/media16.WAV"/><Relationship Id="rId22" Type="http://schemas.openxmlformats.org/officeDocument/2006/relationships/audio" Target="../media/media20.WAV"/><Relationship Id="rId27" Type="http://schemas.microsoft.com/office/2007/relationships/media" Target="../media/media23.WAV"/><Relationship Id="rId30" Type="http://schemas.openxmlformats.org/officeDocument/2006/relationships/audio" Target="../media/media24.WAV"/><Relationship Id="rId35" Type="http://schemas.microsoft.com/office/2007/relationships/media" Target="../media/media27.WAV"/><Relationship Id="rId43" Type="http://schemas.microsoft.com/office/2007/relationships/media" Target="../media/media31.WAV"/><Relationship Id="rId48" Type="http://schemas.openxmlformats.org/officeDocument/2006/relationships/audio" Target="../media/media33.WAV"/><Relationship Id="rId56" Type="http://schemas.openxmlformats.org/officeDocument/2006/relationships/audio" Target="../media/media37.WAV"/><Relationship Id="rId64" Type="http://schemas.openxmlformats.org/officeDocument/2006/relationships/audio" Target="../media/media41.WAV"/><Relationship Id="rId69" Type="http://schemas.microsoft.com/office/2007/relationships/media" Target="../media/media44.WAV"/><Relationship Id="rId77" Type="http://schemas.microsoft.com/office/2007/relationships/media" Target="../media/media48.WAV"/><Relationship Id="rId8" Type="http://schemas.openxmlformats.org/officeDocument/2006/relationships/audio" Target="../media/media13.WAV"/><Relationship Id="rId51" Type="http://schemas.microsoft.com/office/2007/relationships/media" Target="../media/media35.WAV"/><Relationship Id="rId72" Type="http://schemas.openxmlformats.org/officeDocument/2006/relationships/audio" Target="../media/media45.WAV"/><Relationship Id="rId80" Type="http://schemas.openxmlformats.org/officeDocument/2006/relationships/audio" Target="../media/media49.WAV"/><Relationship Id="rId85" Type="http://schemas.microsoft.com/office/2007/relationships/media" Target="../media/media52.WAV"/><Relationship Id="rId3" Type="http://schemas.microsoft.com/office/2007/relationships/media" Target="../media/media11.WAV"/><Relationship Id="rId12" Type="http://schemas.openxmlformats.org/officeDocument/2006/relationships/audio" Target="../media/media15.WAV"/><Relationship Id="rId17" Type="http://schemas.microsoft.com/office/2007/relationships/media" Target="../media/media18.WAV"/><Relationship Id="rId25" Type="http://schemas.microsoft.com/office/2007/relationships/media" Target="../media/media22.WAV"/><Relationship Id="rId33" Type="http://schemas.microsoft.com/office/2007/relationships/media" Target="../media/media26.WAV"/><Relationship Id="rId38" Type="http://schemas.openxmlformats.org/officeDocument/2006/relationships/audio" Target="../media/media28.WAV"/><Relationship Id="rId46" Type="http://schemas.openxmlformats.org/officeDocument/2006/relationships/audio" Target="../media/media32.WAV"/><Relationship Id="rId59" Type="http://schemas.microsoft.com/office/2007/relationships/media" Target="../media/media39.WAV"/><Relationship Id="rId67" Type="http://schemas.microsoft.com/office/2007/relationships/media" Target="../media/media43.WAV"/><Relationship Id="rId20" Type="http://schemas.openxmlformats.org/officeDocument/2006/relationships/audio" Target="../media/media19.WAV"/><Relationship Id="rId41" Type="http://schemas.microsoft.com/office/2007/relationships/media" Target="../media/media30.WAV"/><Relationship Id="rId54" Type="http://schemas.openxmlformats.org/officeDocument/2006/relationships/audio" Target="../media/media36.WAV"/><Relationship Id="rId62" Type="http://schemas.openxmlformats.org/officeDocument/2006/relationships/audio" Target="../media/media40.WAV"/><Relationship Id="rId70" Type="http://schemas.openxmlformats.org/officeDocument/2006/relationships/audio" Target="../media/media44.WAV"/><Relationship Id="rId75" Type="http://schemas.microsoft.com/office/2007/relationships/media" Target="../media/media47.WAV"/><Relationship Id="rId83" Type="http://schemas.microsoft.com/office/2007/relationships/media" Target="../media/media51.WAV"/><Relationship Id="rId88" Type="http://schemas.openxmlformats.org/officeDocument/2006/relationships/audio" Target="../media/media53.WAV"/><Relationship Id="rId91" Type="http://schemas.openxmlformats.org/officeDocument/2006/relationships/image" Target="../media/image5.png"/><Relationship Id="rId1" Type="http://schemas.microsoft.com/office/2007/relationships/media" Target="../media/media10.WAV"/><Relationship Id="rId6" Type="http://schemas.openxmlformats.org/officeDocument/2006/relationships/audio" Target="../media/media12.WAV"/><Relationship Id="rId15" Type="http://schemas.microsoft.com/office/2007/relationships/media" Target="../media/media17.WAV"/><Relationship Id="rId23" Type="http://schemas.microsoft.com/office/2007/relationships/media" Target="../media/media21.WAV"/><Relationship Id="rId28" Type="http://schemas.openxmlformats.org/officeDocument/2006/relationships/audio" Target="../media/media23.WAV"/><Relationship Id="rId36" Type="http://schemas.openxmlformats.org/officeDocument/2006/relationships/audio" Target="../media/media27.WAV"/><Relationship Id="rId49" Type="http://schemas.microsoft.com/office/2007/relationships/media" Target="../media/media34.WAV"/><Relationship Id="rId57" Type="http://schemas.microsoft.com/office/2007/relationships/media" Target="../media/media38.WAV"/><Relationship Id="rId10" Type="http://schemas.openxmlformats.org/officeDocument/2006/relationships/audio" Target="../media/media14.WAV"/><Relationship Id="rId31" Type="http://schemas.microsoft.com/office/2007/relationships/media" Target="../media/media25.WAV"/><Relationship Id="rId44" Type="http://schemas.openxmlformats.org/officeDocument/2006/relationships/audio" Target="../media/media31.WAV"/><Relationship Id="rId52" Type="http://schemas.openxmlformats.org/officeDocument/2006/relationships/audio" Target="../media/media35.WAV"/><Relationship Id="rId60" Type="http://schemas.openxmlformats.org/officeDocument/2006/relationships/audio" Target="../media/media39.WAV"/><Relationship Id="rId65" Type="http://schemas.microsoft.com/office/2007/relationships/media" Target="../media/media42.WAV"/><Relationship Id="rId73" Type="http://schemas.microsoft.com/office/2007/relationships/media" Target="../media/media46.WAV"/><Relationship Id="rId78" Type="http://schemas.openxmlformats.org/officeDocument/2006/relationships/audio" Target="../media/media48.WAV"/><Relationship Id="rId81" Type="http://schemas.microsoft.com/office/2007/relationships/media" Target="../media/media50.WAV"/><Relationship Id="rId86" Type="http://schemas.openxmlformats.org/officeDocument/2006/relationships/audio" Target="../media/media52.WAV"/><Relationship Id="rId4" Type="http://schemas.openxmlformats.org/officeDocument/2006/relationships/audio" Target="../media/media11.WAV"/><Relationship Id="rId9" Type="http://schemas.microsoft.com/office/2007/relationships/media" Target="../media/media14.WAV"/></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4.m4a"/><Relationship Id="rId1" Type="http://schemas.microsoft.com/office/2007/relationships/media" Target="../media/media54.m4a"/><Relationship Id="rId5" Type="http://schemas.openxmlformats.org/officeDocument/2006/relationships/image" Target="../media/image9.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BqhXUW_v-1s" TargetMode="External"/><Relationship Id="rId2" Type="http://schemas.openxmlformats.org/officeDocument/2006/relationships/slideLayout" Target="../slideLayouts/slideLayout2.xml"/><Relationship Id="rId1" Type="http://schemas.openxmlformats.org/officeDocument/2006/relationships/video" Target="https://www.youtube.com/embed/P-eTO8L3t40" TargetMode="Externa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9.png"/><Relationship Id="rId3" Type="http://schemas.microsoft.com/office/2007/relationships/media" Target="../media/media56.m4a"/><Relationship Id="rId7" Type="http://schemas.openxmlformats.org/officeDocument/2006/relationships/image" Target="../media/image6.png"/><Relationship Id="rId2" Type="http://schemas.openxmlformats.org/officeDocument/2006/relationships/audio" Target="../media/media55.m4a"/><Relationship Id="rId1" Type="http://schemas.microsoft.com/office/2007/relationships/media" Target="../media/media55.m4a"/><Relationship Id="rId6" Type="http://schemas.openxmlformats.org/officeDocument/2006/relationships/image" Target="../media/image19.png"/><Relationship Id="rId5" Type="http://schemas.openxmlformats.org/officeDocument/2006/relationships/slideLayout" Target="../slideLayouts/slideLayout2.xml"/><Relationship Id="rId4" Type="http://schemas.openxmlformats.org/officeDocument/2006/relationships/audio" Target="../media/media56.m4a"/></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7.m4a"/><Relationship Id="rId1" Type="http://schemas.microsoft.com/office/2007/relationships/media" Target="../media/media57.m4a"/><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8.m4a"/><Relationship Id="rId1" Type="http://schemas.microsoft.com/office/2007/relationships/media" Target="../media/media58.m4a"/><Relationship Id="rId5" Type="http://schemas.openxmlformats.org/officeDocument/2006/relationships/image" Target="../media/image9.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59.m4a"/><Relationship Id="rId1" Type="http://schemas.microsoft.com/office/2007/relationships/media" Target="../media/media59.m4a"/><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0.jpeg"/><Relationship Id="rId5" Type="http://schemas.openxmlformats.org/officeDocument/2006/relationships/hyperlink" Target="http://www.yellow-door.net/sites/default/files/YW1015%20Active%20Phonics%20Kit.jpg" TargetMode="External"/><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0.m4a"/><Relationship Id="rId1" Type="http://schemas.microsoft.com/office/2007/relationships/media" Target="../media/media60.m4a"/><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1.m4a"/><Relationship Id="rId1" Type="http://schemas.microsoft.com/office/2007/relationships/media" Target="../media/media61.m4a"/><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hyperlink" Target="http://www.oxfordowl.co.uk/" TargetMode="External"/><Relationship Id="rId7" Type="http://schemas.openxmlformats.org/officeDocument/2006/relationships/image" Target="../media/image51.png"/><Relationship Id="rId2" Type="http://schemas.openxmlformats.org/officeDocument/2006/relationships/hyperlink" Target="http://www.phonicsplay.co.uk/" TargetMode="External"/><Relationship Id="rId1" Type="http://schemas.openxmlformats.org/officeDocument/2006/relationships/slideLayout" Target="../slideLayouts/slideLayout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hyperlink" Target="http://www.bbc.co.uk/cbeebies/shows/alphablocks" TargetMode="Externa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9.png"/><Relationship Id="rId2" Type="http://schemas.openxmlformats.org/officeDocument/2006/relationships/audio" Target="../media/media62.m4a"/><Relationship Id="rId1" Type="http://schemas.microsoft.com/office/2007/relationships/media" Target="../media/media62.m4a"/><Relationship Id="rId6" Type="http://schemas.openxmlformats.org/officeDocument/2006/relationships/image" Target="../media/image6.png"/><Relationship Id="rId5" Type="http://schemas.openxmlformats.org/officeDocument/2006/relationships/hyperlink" Target="https://www.goodreads.com/work/quotes/2333951" TargetMode="External"/><Relationship Id="rId4" Type="http://schemas.openxmlformats.org/officeDocument/2006/relationships/hyperlink" Target="https://www.goodreads.com/author/show/61105.Dr_Seu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5076825" y="6229350"/>
            <a:ext cx="3959225" cy="628650"/>
          </a:xfrm>
        </p:spPr>
        <p:txBody>
          <a:bodyPr/>
          <a:lstStyle/>
          <a:p>
            <a:pPr eaLnBrk="1" hangingPunct="1"/>
            <a:r>
              <a:rPr lang="en-US" sz="2400" dirty="0" smtClean="0">
                <a:effectLst>
                  <a:outerShdw blurRad="38100" dist="38100" dir="2700000" algn="tl">
                    <a:srgbClr val="4E9E00"/>
                  </a:outerShdw>
                </a:effectLst>
                <a:latin typeface="Arial" charset="0"/>
                <a:cs typeface="Arial" charset="0"/>
              </a:rPr>
              <a:t>Alton Infant School</a:t>
            </a:r>
            <a:endParaRPr lang="en-US" sz="2400" dirty="0">
              <a:effectLst>
                <a:outerShdw blurRad="38100" dist="38100" dir="2700000" algn="tl">
                  <a:srgbClr val="4E9E00"/>
                </a:outerShdw>
              </a:effectLst>
              <a:latin typeface="Arial" charset="0"/>
              <a:cs typeface="Arial" charset="0"/>
            </a:endParaRPr>
          </a:p>
        </p:txBody>
      </p:sp>
      <p:pic>
        <p:nvPicPr>
          <p:cNvPr id="2" name="Picture 1"/>
          <p:cNvPicPr>
            <a:picLocks noChangeAspect="1"/>
          </p:cNvPicPr>
          <p:nvPr/>
        </p:nvPicPr>
        <p:blipFill>
          <a:blip r:embed="rId4"/>
          <a:stretch>
            <a:fillRect/>
          </a:stretch>
        </p:blipFill>
        <p:spPr>
          <a:xfrm>
            <a:off x="4644008" y="4763"/>
            <a:ext cx="4048319" cy="1681211"/>
          </a:xfrm>
          <a:prstGeom prst="rect">
            <a:avLst/>
          </a:prstGeom>
        </p:spPr>
      </p:pic>
      <p:sp>
        <p:nvSpPr>
          <p:cNvPr id="5" name="Title 4"/>
          <p:cNvSpPr>
            <a:spLocks noGrp="1"/>
          </p:cNvSpPr>
          <p:nvPr>
            <p:ph type="ctrTitle"/>
          </p:nvPr>
        </p:nvSpPr>
        <p:spPr>
          <a:xfrm>
            <a:off x="4499992" y="519112"/>
            <a:ext cx="4644008" cy="1469727"/>
          </a:xfrm>
        </p:spPr>
        <p:txBody>
          <a:bodyPr/>
          <a:lstStyle/>
          <a:p>
            <a:pPr eaLnBrk="1" hangingPunct="1"/>
            <a:endParaRPr lang="en-US" sz="5400" dirty="0">
              <a:effectLst>
                <a:outerShdw blurRad="38100" dist="38100" dir="2700000" algn="tl">
                  <a:srgbClr val="4E9E00"/>
                </a:outerShdw>
              </a:effectLst>
              <a:latin typeface="Kristen ITC" charset="0"/>
              <a:cs typeface="Tahoma" charset="0"/>
            </a:endParaRPr>
          </a:p>
        </p:txBody>
      </p:sp>
      <p:pic>
        <p:nvPicPr>
          <p:cNvPr id="6" name="Picture 3" descr="C:\Users\khoug\AppData\Local\Microsoft\Windows\INetCache\Content.Word\EYS_Logo-Hori-Inline_Col_Pos.png">
            <a:extLst>
              <a:ext uri="{FF2B5EF4-FFF2-40B4-BE49-F238E27FC236}">
                <a16:creationId xmlns:a16="http://schemas.microsoft.com/office/drawing/2014/main" id="{0E0FF628-7557-46DC-A776-F758BF608FEE}"/>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763" y="4763"/>
            <a:ext cx="24860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New Recording 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195192" y="5902352"/>
            <a:ext cx="609600" cy="609600"/>
          </a:xfrm>
          <a:prstGeom prst="rect">
            <a:avLst/>
          </a:prstGeom>
        </p:spPr>
      </p:pic>
      <p:pic>
        <p:nvPicPr>
          <p:cNvPr id="7" name="Picture 6"/>
          <p:cNvPicPr>
            <a:picLocks noChangeAspect="1"/>
          </p:cNvPicPr>
          <p:nvPr/>
        </p:nvPicPr>
        <p:blipFill rotWithShape="1">
          <a:blip r:embed="rId7" cstate="email">
            <a:extLst>
              <a:ext uri="{28A0092B-C50C-407E-A947-70E740481C1C}">
                <a14:useLocalDpi xmlns:a14="http://schemas.microsoft.com/office/drawing/2010/main" val="0"/>
              </a:ext>
            </a:extLst>
          </a:blip>
          <a:srcRect l="-1" r="-2071" b="46456"/>
          <a:stretch/>
        </p:blipFill>
        <p:spPr>
          <a:xfrm>
            <a:off x="2606551" y="5517232"/>
            <a:ext cx="1316608" cy="1127607"/>
          </a:xfrm>
          <a:prstGeom prst="rect">
            <a:avLst/>
          </a:prstGeom>
        </p:spPr>
      </p:pic>
      <p:pic>
        <p:nvPicPr>
          <p:cNvPr id="8" name="Picture 7"/>
          <p:cNvPicPr>
            <a:picLocks noChangeAspect="1"/>
          </p:cNvPicPr>
          <p:nvPr/>
        </p:nvPicPr>
        <p:blipFill>
          <a:blip r:embed="rId8"/>
          <a:stretch>
            <a:fillRect/>
          </a:stretch>
        </p:blipFill>
        <p:spPr>
          <a:xfrm>
            <a:off x="5750021" y="4111856"/>
            <a:ext cx="3286029" cy="1969179"/>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8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1729" y="381000"/>
            <a:ext cx="8229600" cy="4267200"/>
          </a:xfrm>
        </p:spPr>
        <p:txBody>
          <a:bodyPr/>
          <a:lstStyle/>
          <a:p>
            <a:pPr marL="0" indent="0" algn="ctr">
              <a:buNone/>
            </a:pPr>
            <a:r>
              <a:rPr lang="en-GB" sz="4000" dirty="0" smtClean="0"/>
              <a:t>PRINT AWARENESS</a:t>
            </a:r>
          </a:p>
          <a:p>
            <a:pPr marL="0" indent="0" algn="ctr">
              <a:buNone/>
            </a:pPr>
            <a:r>
              <a:rPr lang="en-GB" sz="4000" dirty="0">
                <a:latin typeface="Comic Sans MS" panose="030F0702030302020204" pitchFamily="66" charset="0"/>
              </a:rPr>
              <a:t>They are just a series of images and pictures to your child!</a:t>
            </a:r>
            <a:endParaRPr lang="en-GB" sz="4000" dirty="0"/>
          </a:p>
          <a:p>
            <a:pPr marL="0" indent="0" algn="ctr">
              <a:buNone/>
            </a:pPr>
            <a:r>
              <a:rPr lang="en-GB" sz="4000" dirty="0">
                <a:solidFill>
                  <a:prstClr val="black"/>
                </a:solidFill>
                <a:latin typeface="Symbol" panose="05050102010706020507" pitchFamily="18" charset="2"/>
              </a:rPr>
              <a:t>If we use the alphabet letters to learn how to read and write, we will need lots of practise in lots of different ways.</a:t>
            </a:r>
          </a:p>
          <a:p>
            <a:pPr marL="0" indent="0" algn="ctr">
              <a:buNone/>
            </a:pPr>
            <a:endParaRPr lang="en-GB" sz="4000" dirty="0" smtClean="0"/>
          </a:p>
          <a:p>
            <a:pPr marL="0" indent="0" algn="ctr">
              <a:buNone/>
            </a:pPr>
            <a:endParaRPr lang="en-GB" sz="4000" dirty="0"/>
          </a:p>
          <a:p>
            <a:pPr marL="0" indent="0" algn="ctr">
              <a:buNone/>
            </a:pPr>
            <a:endParaRPr lang="en-GB" sz="4000" dirty="0"/>
          </a:p>
        </p:txBody>
      </p:sp>
      <p:pic>
        <p:nvPicPr>
          <p:cNvPr id="4" name="New Recording">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67944" y="5877272"/>
            <a:ext cx="609600" cy="609600"/>
          </a:xfrm>
          <a:prstGeom prst="rect">
            <a:avLst/>
          </a:prstGeom>
        </p:spPr>
      </p:pic>
      <p:pic>
        <p:nvPicPr>
          <p:cNvPr id="6" name="Picture 5"/>
          <p:cNvPicPr>
            <a:picLocks noChangeAspect="1"/>
          </p:cNvPicPr>
          <p:nvPr/>
        </p:nvPicPr>
        <p:blipFill>
          <a:blip r:embed="rId5"/>
          <a:stretch>
            <a:fillRect/>
          </a:stretch>
        </p:blipFill>
        <p:spPr>
          <a:xfrm>
            <a:off x="2483768" y="5688253"/>
            <a:ext cx="1152244" cy="987638"/>
          </a:xfrm>
          <a:prstGeom prst="rect">
            <a:avLst/>
          </a:prstGeom>
        </p:spPr>
      </p:pic>
    </p:spTree>
    <p:extLst>
      <p:ext uri="{BB962C8B-B14F-4D97-AF65-F5344CB8AC3E}">
        <p14:creationId xmlns:p14="http://schemas.microsoft.com/office/powerpoint/2010/main" val="15156116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4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9750" y="115888"/>
            <a:ext cx="8229600" cy="1143000"/>
          </a:xfrm>
        </p:spPr>
        <p:txBody>
          <a:bodyPr/>
          <a:lstStyle/>
          <a:p>
            <a:pPr eaLnBrk="1" hangingPunct="1"/>
            <a:r>
              <a:rPr lang="en-GB" sz="3600">
                <a:latin typeface="Tahoma" charset="0"/>
                <a:cs typeface="Tahoma" charset="0"/>
              </a:rPr>
              <a:t>Why teach phonics?</a:t>
            </a:r>
          </a:p>
        </p:txBody>
      </p:sp>
      <p:sp>
        <p:nvSpPr>
          <p:cNvPr id="7171" name="Rectangle 3"/>
          <p:cNvSpPr>
            <a:spLocks noGrp="1" noChangeArrowheads="1"/>
          </p:cNvSpPr>
          <p:nvPr>
            <p:ph type="body" idx="1"/>
          </p:nvPr>
        </p:nvSpPr>
        <p:spPr>
          <a:xfrm>
            <a:off x="539750" y="1196975"/>
            <a:ext cx="8229600" cy="4857750"/>
          </a:xfrm>
        </p:spPr>
        <p:txBody>
          <a:bodyPr/>
          <a:lstStyle/>
          <a:p>
            <a:pPr eaLnBrk="1" hangingPunct="1"/>
            <a:r>
              <a:rPr lang="en-GB" sz="2800">
                <a:latin typeface="Calibri" charset="0"/>
              </a:rPr>
              <a:t>The ability to read and write well is a vital skill for all children, paving the way for an enjoyable and successful school experience.</a:t>
            </a:r>
          </a:p>
          <a:p>
            <a:pPr eaLnBrk="1" hangingPunct="1"/>
            <a:r>
              <a:rPr lang="en-GB" sz="2800">
                <a:latin typeface="Calibri" charset="0"/>
              </a:rPr>
              <a:t>Phonics helps children to develop good reading and spelling skills</a:t>
            </a:r>
          </a:p>
          <a:p>
            <a:pPr eaLnBrk="1" hangingPunct="1">
              <a:buFontTx/>
              <a:buNone/>
            </a:pPr>
            <a:r>
              <a:rPr lang="en-GB" sz="2800">
                <a:latin typeface="Calibri" charset="0"/>
              </a:rPr>
              <a:t>     </a:t>
            </a:r>
            <a:r>
              <a:rPr lang="en-GB" sz="2400">
                <a:latin typeface="Calibri" charset="0"/>
              </a:rPr>
              <a:t>e.g. </a:t>
            </a:r>
            <a:r>
              <a:rPr lang="en-GB" sz="2400" b="1">
                <a:latin typeface="Calibri" charset="0"/>
              </a:rPr>
              <a:t>cat </a:t>
            </a:r>
            <a:r>
              <a:rPr lang="en-GB" sz="2400">
                <a:latin typeface="Calibri" charset="0"/>
              </a:rPr>
              <a:t>can be sounded out for reading and spelling </a:t>
            </a:r>
          </a:p>
          <a:p>
            <a:pPr eaLnBrk="1" hangingPunct="1"/>
            <a:r>
              <a:rPr lang="en-US" sz="2800">
                <a:latin typeface="Calibri" charset="0"/>
              </a:rPr>
              <a:t>We use a synthetic scheme called </a:t>
            </a:r>
            <a:r>
              <a:rPr lang="en-US" sz="2800" b="1">
                <a:latin typeface="Calibri" charset="0"/>
              </a:rPr>
              <a:t>‘Letters and Sounds’</a:t>
            </a:r>
            <a:r>
              <a:rPr lang="en-US" sz="2800">
                <a:latin typeface="Calibri" charset="0"/>
              </a:rPr>
              <a:t> as our teaching resource.</a:t>
            </a:r>
            <a:endParaRPr lang="en-GB" sz="2800">
              <a:latin typeface="Calibri" charset="0"/>
            </a:endParaRPr>
          </a:p>
          <a:p>
            <a:pPr eaLnBrk="1" hangingPunct="1">
              <a:buFontTx/>
              <a:buNone/>
            </a:pPr>
            <a:endParaRPr lang="en-US" sz="2800">
              <a:latin typeface="Calibri" charset="0"/>
            </a:endParaRPr>
          </a:p>
          <a:p>
            <a:pPr eaLnBrk="1" hangingPunct="1"/>
            <a:endParaRPr lang="en-GB">
              <a:latin typeface="Calibri" charset="0"/>
            </a:endParaRPr>
          </a:p>
        </p:txBody>
      </p:sp>
      <p:pic>
        <p:nvPicPr>
          <p:cNvPr id="2" name="New Recording 2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779912" y="5877272"/>
            <a:ext cx="609600" cy="609600"/>
          </a:xfrm>
          <a:prstGeom prst="rect">
            <a:avLst/>
          </a:prstGeom>
        </p:spPr>
      </p:pic>
      <p:pic>
        <p:nvPicPr>
          <p:cNvPr id="4" name="Picture 3"/>
          <p:cNvPicPr>
            <a:picLocks noChangeAspect="1"/>
          </p:cNvPicPr>
          <p:nvPr/>
        </p:nvPicPr>
        <p:blipFill>
          <a:blip r:embed="rId6"/>
          <a:stretch>
            <a:fillRect/>
          </a:stretch>
        </p:blipFill>
        <p:spPr>
          <a:xfrm>
            <a:off x="2195736" y="5688253"/>
            <a:ext cx="1152244" cy="9876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67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8194" name="Title 1"/>
          <p:cNvSpPr>
            <a:spLocks noGrp="1"/>
          </p:cNvSpPr>
          <p:nvPr>
            <p:ph type="title"/>
          </p:nvPr>
        </p:nvSpPr>
        <p:spPr>
          <a:xfrm>
            <a:off x="2051050" y="115888"/>
            <a:ext cx="6858000" cy="1143000"/>
          </a:xfrm>
        </p:spPr>
        <p:txBody>
          <a:bodyPr/>
          <a:lstStyle/>
          <a:p>
            <a:pPr eaLnBrk="1" hangingPunct="1"/>
            <a:r>
              <a:rPr lang="en-GB" sz="3600">
                <a:latin typeface="Tahoma" charset="0"/>
                <a:cs typeface="Tahoma" charset="0"/>
              </a:rPr>
              <a:t>Why synthetic phonics?</a:t>
            </a:r>
            <a:endParaRPr lang="en-US" sz="3600">
              <a:solidFill>
                <a:srgbClr val="000000"/>
              </a:solidFill>
              <a:latin typeface="Tahoma" charset="0"/>
              <a:cs typeface="Tahoma" charset="0"/>
            </a:endParaRPr>
          </a:p>
        </p:txBody>
      </p:sp>
      <p:sp>
        <p:nvSpPr>
          <p:cNvPr id="8195" name="Content Placeholder 2"/>
          <p:cNvSpPr>
            <a:spLocks noGrp="1"/>
          </p:cNvSpPr>
          <p:nvPr>
            <p:ph idx="1"/>
          </p:nvPr>
        </p:nvSpPr>
        <p:spPr>
          <a:xfrm>
            <a:off x="2057400" y="1676400"/>
            <a:ext cx="6858000" cy="4648200"/>
          </a:xfrm>
        </p:spPr>
        <p:txBody>
          <a:bodyPr/>
          <a:lstStyle/>
          <a:p>
            <a:pPr eaLnBrk="1" hangingPunct="1">
              <a:buFont typeface="Arial" charset="0"/>
              <a:buNone/>
            </a:pPr>
            <a:r>
              <a:rPr lang="en-US" sz="2800" i="1" dirty="0">
                <a:latin typeface="Calibri" charset="0"/>
              </a:rPr>
              <a:t>    “Synthetic phonics offers the vast majority of young children the best and most direct route to becoming skilled readers and writers”  </a:t>
            </a:r>
          </a:p>
          <a:p>
            <a:pPr eaLnBrk="1" hangingPunct="1">
              <a:buFont typeface="Arial" charset="0"/>
              <a:buNone/>
            </a:pPr>
            <a:r>
              <a:rPr lang="en-US" sz="2800" i="1" dirty="0">
                <a:latin typeface="Calibri" charset="0"/>
              </a:rPr>
              <a:t>     Sir Jim Rose, </a:t>
            </a:r>
            <a:r>
              <a:rPr lang="en-GB" sz="2800" i="1" dirty="0">
                <a:latin typeface="Calibri" charset="0"/>
              </a:rPr>
              <a:t>  Rose Review of Reading 2006</a:t>
            </a:r>
          </a:p>
          <a:p>
            <a:pPr eaLnBrk="1" hangingPunct="1">
              <a:buFont typeface="Arial" charset="0"/>
              <a:buNone/>
            </a:pPr>
            <a:endParaRPr lang="en-GB" sz="2800" i="1" dirty="0">
              <a:latin typeface="Calibri" charset="0"/>
            </a:endParaRPr>
          </a:p>
          <a:p>
            <a:pPr eaLnBrk="1" hangingPunct="1"/>
            <a:r>
              <a:rPr lang="en-GB" sz="2400" dirty="0">
                <a:latin typeface="Calibri" charset="0"/>
              </a:rPr>
              <a:t>Synthetic phonics is simply the ability to change a letter or letter group into sounds that are then blended together into a word.</a:t>
            </a:r>
          </a:p>
          <a:p>
            <a:pPr eaLnBrk="1" hangingPunct="1"/>
            <a:r>
              <a:rPr lang="en-GB" sz="2400" dirty="0">
                <a:latin typeface="Calibri" charset="0"/>
              </a:rPr>
              <a:t>In other words synthesising (put together/build up) sounds and blend together to make a word.</a:t>
            </a:r>
            <a:endParaRPr lang="en-US" sz="2400" dirty="0">
              <a:solidFill>
                <a:srgbClr val="000000"/>
              </a:solidFill>
              <a:latin typeface="Calibri" charset="0"/>
            </a:endParaRPr>
          </a:p>
          <a:p>
            <a:pPr eaLnBrk="1" hangingPunct="1"/>
            <a:endParaRPr lang="en-US" dirty="0">
              <a:solidFill>
                <a:srgbClr val="000000"/>
              </a:solidFill>
              <a:latin typeface="Calibri" charset="0"/>
            </a:endParaRPr>
          </a:p>
          <a:p>
            <a:pPr eaLnBrk="1" hangingPunct="1"/>
            <a:endParaRPr lang="en-US" dirty="0">
              <a:solidFill>
                <a:srgbClr val="000000"/>
              </a:solidFill>
              <a:latin typeface="Calibri" charset="0"/>
            </a:endParaRPr>
          </a:p>
        </p:txBody>
      </p:sp>
      <p:pic>
        <p:nvPicPr>
          <p:cNvPr id="2" name="New Recording 3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7584" y="5805264"/>
            <a:ext cx="609600" cy="609600"/>
          </a:xfrm>
          <a:prstGeom prst="rect">
            <a:avLst/>
          </a:prstGeom>
        </p:spPr>
      </p:pic>
      <p:pic>
        <p:nvPicPr>
          <p:cNvPr id="3" name="Picture 2"/>
          <p:cNvPicPr>
            <a:picLocks noChangeAspect="1"/>
          </p:cNvPicPr>
          <p:nvPr/>
        </p:nvPicPr>
        <p:blipFill>
          <a:blip r:embed="rId6"/>
          <a:stretch>
            <a:fillRect/>
          </a:stretch>
        </p:blipFill>
        <p:spPr>
          <a:xfrm>
            <a:off x="473959" y="4221088"/>
            <a:ext cx="1316850" cy="1127858"/>
          </a:xfrm>
          <a:prstGeom prst="rect">
            <a:avLst/>
          </a:prstGeo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18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188913"/>
            <a:ext cx="8229600" cy="1143000"/>
          </a:xfrm>
        </p:spPr>
        <p:txBody>
          <a:bodyPr/>
          <a:lstStyle/>
          <a:p>
            <a:pPr eaLnBrk="1" hangingPunct="1"/>
            <a:r>
              <a:rPr lang="en-GB" sz="4000">
                <a:latin typeface="Tahoma" charset="0"/>
                <a:cs typeface="Tahoma" charset="0"/>
              </a:rPr>
              <a:t>Phonics at a glance</a:t>
            </a:r>
          </a:p>
        </p:txBody>
      </p:sp>
      <p:sp>
        <p:nvSpPr>
          <p:cNvPr id="9219" name="Rectangle 3"/>
          <p:cNvSpPr>
            <a:spLocks noGrp="1" noChangeArrowheads="1"/>
          </p:cNvSpPr>
          <p:nvPr>
            <p:ph idx="1"/>
          </p:nvPr>
        </p:nvSpPr>
        <p:spPr>
          <a:xfrm>
            <a:off x="2705100" y="1628775"/>
            <a:ext cx="2971800" cy="1143000"/>
          </a:xfrm>
        </p:spPr>
        <p:txBody>
          <a:bodyPr/>
          <a:lstStyle/>
          <a:p>
            <a:pPr algn="ctr" eaLnBrk="1" hangingPunct="1">
              <a:buFontTx/>
              <a:buNone/>
            </a:pPr>
            <a:r>
              <a:rPr lang="en-GB" sz="3600">
                <a:latin typeface="Calibri" charset="0"/>
              </a:rPr>
              <a:t>Phonics is…</a:t>
            </a:r>
          </a:p>
        </p:txBody>
      </p:sp>
      <p:sp>
        <p:nvSpPr>
          <p:cNvPr id="9220" name="AutoShape 5"/>
          <p:cNvSpPr>
            <a:spLocks noChangeArrowheads="1"/>
          </p:cNvSpPr>
          <p:nvPr/>
        </p:nvSpPr>
        <p:spPr bwMode="auto">
          <a:xfrm>
            <a:off x="4191000" y="2989263"/>
            <a:ext cx="609600" cy="609600"/>
          </a:xfrm>
          <a:prstGeom prst="plus">
            <a:avLst>
              <a:gd name="adj" fmla="val 25000"/>
            </a:avLst>
          </a:prstGeom>
          <a:solidFill>
            <a:schemeClr val="accent1"/>
          </a:solidFill>
          <a:ln w="9525">
            <a:solidFill>
              <a:schemeClr val="tx1"/>
            </a:solidFill>
            <a:miter lim="800000"/>
            <a:headEnd/>
            <a:tailEnd/>
          </a:ln>
        </p:spPr>
        <p:txBody>
          <a:bodyPr wrap="none" anchor="ctr"/>
          <a:lstStyle/>
          <a:p>
            <a:endParaRPr lang="en-GB"/>
          </a:p>
        </p:txBody>
      </p:sp>
      <p:sp>
        <p:nvSpPr>
          <p:cNvPr id="9221" name="Text Box 6"/>
          <p:cNvSpPr txBox="1">
            <a:spLocks noChangeArrowheads="1"/>
          </p:cNvSpPr>
          <p:nvPr/>
        </p:nvSpPr>
        <p:spPr bwMode="auto">
          <a:xfrm>
            <a:off x="827088" y="2690813"/>
            <a:ext cx="2667000" cy="1206500"/>
          </a:xfrm>
          <a:prstGeom prst="rect">
            <a:avLst/>
          </a:prstGeom>
          <a:noFill/>
          <a:ln w="1905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r>
              <a:rPr lang="en-GB" sz="2400" b="1">
                <a:latin typeface="SassoonCRInfant" charset="0"/>
                <a:cs typeface="Arial" charset="0"/>
              </a:rPr>
              <a:t>Skills</a:t>
            </a:r>
            <a:r>
              <a:rPr lang="en-GB" sz="2400">
                <a:latin typeface="SassoonCRInfant" charset="0"/>
                <a:cs typeface="Arial" charset="0"/>
              </a:rPr>
              <a:t> of segmentation and blending</a:t>
            </a:r>
          </a:p>
        </p:txBody>
      </p:sp>
      <p:sp>
        <p:nvSpPr>
          <p:cNvPr id="9222" name="Text Box 7"/>
          <p:cNvSpPr txBox="1">
            <a:spLocks noChangeArrowheads="1"/>
          </p:cNvSpPr>
          <p:nvPr/>
        </p:nvSpPr>
        <p:spPr bwMode="auto">
          <a:xfrm>
            <a:off x="5580063" y="2690813"/>
            <a:ext cx="2362200" cy="1206500"/>
          </a:xfrm>
          <a:prstGeom prst="rect">
            <a:avLst/>
          </a:prstGeom>
          <a:noFill/>
          <a:ln w="1905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r>
              <a:rPr lang="en-GB" sz="2400" b="1">
                <a:latin typeface="SassoonCRInfant" charset="0"/>
                <a:cs typeface="Arial" charset="0"/>
              </a:rPr>
              <a:t>Knowledge</a:t>
            </a:r>
            <a:r>
              <a:rPr lang="en-GB" sz="2400">
                <a:latin typeface="SassoonCRInfant" charset="0"/>
                <a:cs typeface="Arial" charset="0"/>
              </a:rPr>
              <a:t> of the alphabetic code.</a:t>
            </a:r>
          </a:p>
        </p:txBody>
      </p:sp>
      <p:pic>
        <p:nvPicPr>
          <p:cNvPr id="2" name="New Recording 4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779912" y="5805264"/>
            <a:ext cx="609600" cy="609600"/>
          </a:xfrm>
          <a:prstGeom prst="rect">
            <a:avLst/>
          </a:prstGeom>
        </p:spPr>
      </p:pic>
      <p:pic>
        <p:nvPicPr>
          <p:cNvPr id="3" name="Picture 2"/>
          <p:cNvPicPr>
            <a:picLocks noChangeAspect="1"/>
          </p:cNvPicPr>
          <p:nvPr/>
        </p:nvPicPr>
        <p:blipFill>
          <a:blip r:embed="rId5"/>
          <a:stretch>
            <a:fillRect/>
          </a:stretch>
        </p:blipFill>
        <p:spPr>
          <a:xfrm>
            <a:off x="1835696" y="5687215"/>
            <a:ext cx="1152128" cy="9867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4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4213" y="188913"/>
            <a:ext cx="7772400" cy="1143000"/>
          </a:xfrm>
        </p:spPr>
        <p:txBody>
          <a:bodyPr/>
          <a:lstStyle/>
          <a:p>
            <a:pPr eaLnBrk="1" hangingPunct="1"/>
            <a:r>
              <a:rPr lang="en-GB" sz="4000" dirty="0" smtClean="0">
                <a:latin typeface="Tahoma" charset="0"/>
                <a:cs typeface="Tahoma" charset="0"/>
              </a:rPr>
              <a:t> </a:t>
            </a:r>
            <a:r>
              <a:rPr lang="en-GB" sz="4000" dirty="0">
                <a:latin typeface="Tahoma" charset="0"/>
                <a:cs typeface="Tahoma" charset="0"/>
              </a:rPr>
              <a:t>Definitions </a:t>
            </a:r>
          </a:p>
        </p:txBody>
      </p:sp>
      <p:sp>
        <p:nvSpPr>
          <p:cNvPr id="5123" name="Rectangle 3"/>
          <p:cNvSpPr>
            <a:spLocks noGrp="1" noChangeArrowheads="1"/>
          </p:cNvSpPr>
          <p:nvPr>
            <p:ph type="body" sz="half" idx="1"/>
          </p:nvPr>
        </p:nvSpPr>
        <p:spPr>
          <a:xfrm>
            <a:off x="755650" y="1331913"/>
            <a:ext cx="3810000" cy="4114800"/>
          </a:xfrm>
        </p:spPr>
        <p:txBody>
          <a:bodyPr/>
          <a:lstStyle/>
          <a:p>
            <a:pPr eaLnBrk="1" hangingPunct="1">
              <a:buFontTx/>
              <a:buNone/>
              <a:defRPr/>
            </a:pPr>
            <a:r>
              <a:rPr lang="en-GB" sz="2800" dirty="0">
                <a:latin typeface="Comic Sans MS" pitchFamily="66" charset="0"/>
                <a:ea typeface="+mn-ea"/>
              </a:rPr>
              <a:t>	</a:t>
            </a:r>
            <a:r>
              <a:rPr lang="en-GB" sz="2800" dirty="0">
                <a:ea typeface="+mn-ea"/>
              </a:rPr>
              <a:t>A </a:t>
            </a:r>
            <a:r>
              <a:rPr lang="en-GB" sz="2800" dirty="0">
                <a:solidFill>
                  <a:schemeClr val="accent2"/>
                </a:solidFill>
                <a:ea typeface="+mn-ea"/>
              </a:rPr>
              <a:t>Phoneme:</a:t>
            </a:r>
          </a:p>
          <a:p>
            <a:pPr marL="0" indent="0" eaLnBrk="1" hangingPunct="1">
              <a:buFont typeface="Arial" charset="0"/>
              <a:buNone/>
              <a:defRPr/>
            </a:pPr>
            <a:endParaRPr lang="en-GB" sz="2800" dirty="0">
              <a:solidFill>
                <a:schemeClr val="accent2"/>
              </a:solidFill>
              <a:ea typeface="+mn-ea"/>
            </a:endParaRPr>
          </a:p>
          <a:p>
            <a:pPr eaLnBrk="1" hangingPunct="1">
              <a:buFontTx/>
              <a:buNone/>
              <a:defRPr/>
            </a:pPr>
            <a:r>
              <a:rPr lang="en-GB" sz="2800" dirty="0">
                <a:ea typeface="+mn-ea"/>
              </a:rPr>
              <a:t>    This is the smallest unit of sound in a word and the sound that letter or group of sounds </a:t>
            </a:r>
            <a:r>
              <a:rPr lang="en-GB" sz="2800" dirty="0" smtClean="0">
                <a:ea typeface="+mn-ea"/>
              </a:rPr>
              <a:t>make………</a:t>
            </a:r>
            <a:endParaRPr lang="en-GB" sz="2800" dirty="0">
              <a:ea typeface="+mn-ea"/>
            </a:endParaRPr>
          </a:p>
          <a:p>
            <a:pPr eaLnBrk="1" hangingPunct="1">
              <a:buFontTx/>
              <a:buNone/>
              <a:defRPr/>
            </a:pPr>
            <a:endParaRPr lang="en-GB" sz="2800" dirty="0">
              <a:ea typeface="+mn-ea"/>
            </a:endParaRPr>
          </a:p>
          <a:p>
            <a:pPr eaLnBrk="1" hangingPunct="1">
              <a:buFontTx/>
              <a:buNone/>
              <a:defRPr/>
            </a:pPr>
            <a:endParaRPr lang="en-GB" sz="2800" dirty="0">
              <a:ea typeface="+mn-ea"/>
            </a:endParaRPr>
          </a:p>
        </p:txBody>
      </p:sp>
      <p:pic>
        <p:nvPicPr>
          <p:cNvPr id="11268" name="Picture 7" descr="ear-closeup">
            <a:hlinkClick r:id="rId4"/>
          </p:cNvPr>
          <p:cNvPicPr>
            <a:picLocks noGrp="1" noChangeAspect="1" noChangeArrowheads="1"/>
          </p:cNvPicPr>
          <p:nvPr>
            <p:ph type="clipArt" sz="half" idx="2"/>
          </p:nvPr>
        </p:nvPicPr>
        <p:blipFill>
          <a:blip r:embed="rId5">
            <a:extLst>
              <a:ext uri="{28A0092B-C50C-407E-A947-70E740481C1C}">
                <a14:useLocalDpi xmlns:a14="http://schemas.microsoft.com/office/drawing/2010/main" val="0"/>
              </a:ext>
            </a:extLst>
          </a:blip>
          <a:srcRect/>
          <a:stretch>
            <a:fillRect/>
          </a:stretch>
        </p:blipFill>
        <p:spPr>
          <a:xfrm>
            <a:off x="4872038" y="1557338"/>
            <a:ext cx="1223962" cy="1828800"/>
          </a:xfrm>
        </p:spPr>
      </p:pic>
      <p:sp>
        <p:nvSpPr>
          <p:cNvPr id="11269" name="Text Box 8"/>
          <p:cNvSpPr txBox="1">
            <a:spLocks noChangeArrowheads="1"/>
          </p:cNvSpPr>
          <p:nvPr/>
        </p:nvSpPr>
        <p:spPr bwMode="auto">
          <a:xfrm>
            <a:off x="77461" y="4156280"/>
            <a:ext cx="5688880" cy="21236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endParaRPr lang="en-GB" sz="2400" dirty="0">
              <a:solidFill>
                <a:schemeClr val="accent2"/>
              </a:solidFill>
              <a:latin typeface="Comic Sans MS" charset="0"/>
              <a:cs typeface="Arial" charset="0"/>
            </a:endParaRPr>
          </a:p>
          <a:p>
            <a:pPr algn="ctr">
              <a:spcBef>
                <a:spcPct val="50000"/>
              </a:spcBef>
            </a:pPr>
            <a:r>
              <a:rPr lang="en-GB" sz="2400" dirty="0">
                <a:solidFill>
                  <a:schemeClr val="accent2"/>
                </a:solidFill>
                <a:latin typeface="Comic Sans MS" charset="0"/>
                <a:cs typeface="Arial" charset="0"/>
              </a:rPr>
              <a:t>How many </a:t>
            </a:r>
            <a:r>
              <a:rPr lang="en-GB" sz="2400" dirty="0" smtClean="0">
                <a:solidFill>
                  <a:schemeClr val="accent2"/>
                </a:solidFill>
                <a:latin typeface="Comic Sans MS" charset="0"/>
                <a:cs typeface="Arial" charset="0"/>
              </a:rPr>
              <a:t>phonemes/sounds </a:t>
            </a:r>
            <a:r>
              <a:rPr lang="en-GB" sz="2400" dirty="0">
                <a:solidFill>
                  <a:schemeClr val="accent2"/>
                </a:solidFill>
                <a:latin typeface="Comic Sans MS" charset="0"/>
                <a:cs typeface="Arial" charset="0"/>
              </a:rPr>
              <a:t>can you hear in:</a:t>
            </a:r>
            <a:r>
              <a:rPr lang="en-GB" sz="2400" dirty="0">
                <a:solidFill>
                  <a:schemeClr val="accent2"/>
                </a:solidFill>
                <a:latin typeface="Times New Roman" charset="0"/>
                <a:cs typeface="Arial" charset="0"/>
              </a:rPr>
              <a:t>   </a:t>
            </a:r>
          </a:p>
          <a:p>
            <a:pPr algn="ctr">
              <a:spcBef>
                <a:spcPct val="50000"/>
              </a:spcBef>
            </a:pPr>
            <a:r>
              <a:rPr lang="en-US" sz="3200" dirty="0">
                <a:latin typeface="Arial Black" charset="0"/>
                <a:cs typeface="Arial" charset="0"/>
              </a:rPr>
              <a:t>c</a:t>
            </a:r>
            <a:r>
              <a:rPr lang="en-GB" sz="3200" dirty="0">
                <a:latin typeface="Arial Black" charset="0"/>
                <a:cs typeface="Arial" charset="0"/>
              </a:rPr>
              <a:t>at</a:t>
            </a:r>
            <a:r>
              <a:rPr lang="en-GB" sz="3200" dirty="0">
                <a:solidFill>
                  <a:schemeClr val="accent2"/>
                </a:solidFill>
                <a:latin typeface="Arial Black" charset="0"/>
                <a:cs typeface="Arial" charset="0"/>
              </a:rPr>
              <a:t>?   </a:t>
            </a:r>
            <a:r>
              <a:rPr lang="en-GB" sz="3200" dirty="0">
                <a:solidFill>
                  <a:schemeClr val="bg1"/>
                </a:solidFill>
                <a:latin typeface="Arial Black" charset="0"/>
                <a:cs typeface="Arial" charset="0"/>
              </a:rPr>
              <a:t>shelf</a:t>
            </a:r>
            <a:r>
              <a:rPr lang="en-GB" sz="3200" dirty="0">
                <a:solidFill>
                  <a:schemeClr val="accent2"/>
                </a:solidFill>
                <a:latin typeface="Arial Black" charset="0"/>
                <a:cs typeface="Arial" charset="0"/>
              </a:rPr>
              <a:t>?</a:t>
            </a:r>
          </a:p>
        </p:txBody>
      </p:sp>
      <p:pic>
        <p:nvPicPr>
          <p:cNvPr id="2" name="New Recording 5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6050176"/>
            <a:ext cx="609600" cy="609600"/>
          </a:xfrm>
          <a:prstGeom prst="rect">
            <a:avLst/>
          </a:prstGeom>
        </p:spPr>
      </p:pic>
      <p:pic>
        <p:nvPicPr>
          <p:cNvPr id="3" name="Picture 2"/>
          <p:cNvPicPr>
            <a:picLocks noChangeAspect="1"/>
          </p:cNvPicPr>
          <p:nvPr/>
        </p:nvPicPr>
        <p:blipFill>
          <a:blip r:embed="rId7"/>
          <a:stretch>
            <a:fillRect/>
          </a:stretch>
        </p:blipFill>
        <p:spPr>
          <a:xfrm>
            <a:off x="4565650" y="5672138"/>
            <a:ext cx="1152244" cy="9876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76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sz="half" idx="1"/>
          </p:nvPr>
        </p:nvSpPr>
        <p:spPr>
          <a:xfrm>
            <a:off x="684213" y="257175"/>
            <a:ext cx="4191000" cy="1778000"/>
          </a:xfrm>
        </p:spPr>
        <p:txBody>
          <a:bodyPr/>
          <a:lstStyle/>
          <a:p>
            <a:pPr eaLnBrk="1" hangingPunct="1">
              <a:buFontTx/>
              <a:buNone/>
            </a:pPr>
            <a:r>
              <a:rPr lang="en-GB" sz="2800" dirty="0">
                <a:latin typeface="Comic Sans MS" charset="0"/>
              </a:rPr>
              <a:t>	</a:t>
            </a:r>
            <a:r>
              <a:rPr lang="en-GB" sz="2800" dirty="0">
                <a:solidFill>
                  <a:schemeClr val="accent2"/>
                </a:solidFill>
                <a:latin typeface="Calibri" charset="0"/>
              </a:rPr>
              <a:t>A grapheme</a:t>
            </a:r>
          </a:p>
          <a:p>
            <a:pPr eaLnBrk="1" hangingPunct="1">
              <a:buFontTx/>
              <a:buNone/>
            </a:pPr>
            <a:endParaRPr lang="en-GB" sz="1400" dirty="0">
              <a:solidFill>
                <a:schemeClr val="accent2"/>
              </a:solidFill>
              <a:latin typeface="Calibri" charset="0"/>
            </a:endParaRPr>
          </a:p>
          <a:p>
            <a:pPr eaLnBrk="1" hangingPunct="1">
              <a:buFontTx/>
              <a:buNone/>
            </a:pPr>
            <a:r>
              <a:rPr lang="en-GB" sz="2800" dirty="0">
                <a:latin typeface="Calibri" charset="0"/>
              </a:rPr>
              <a:t>    The written representation of a phoneme.</a:t>
            </a:r>
          </a:p>
          <a:p>
            <a:pPr eaLnBrk="1" hangingPunct="1">
              <a:buFontTx/>
              <a:buNone/>
            </a:pPr>
            <a:endParaRPr lang="en-GB" sz="2800" dirty="0">
              <a:latin typeface="Calibri" charset="0"/>
            </a:endParaRPr>
          </a:p>
          <a:p>
            <a:pPr eaLnBrk="1" hangingPunct="1">
              <a:buFontTx/>
              <a:buNone/>
            </a:pPr>
            <a:endParaRPr lang="en-GB" sz="2800" dirty="0">
              <a:latin typeface="Calibri" charset="0"/>
            </a:endParaRPr>
          </a:p>
          <a:p>
            <a:pPr eaLnBrk="1" hangingPunct="1">
              <a:buFontTx/>
              <a:buNone/>
            </a:pPr>
            <a:endParaRPr lang="en-GB" sz="2800" dirty="0">
              <a:latin typeface="Calibri" charset="0"/>
            </a:endParaRPr>
          </a:p>
        </p:txBody>
      </p:sp>
      <p:sp>
        <p:nvSpPr>
          <p:cNvPr id="12291" name="Text Box 5"/>
          <p:cNvSpPr txBox="1">
            <a:spLocks noChangeArrowheads="1"/>
          </p:cNvSpPr>
          <p:nvPr/>
        </p:nvSpPr>
        <p:spPr bwMode="auto">
          <a:xfrm>
            <a:off x="323850" y="3789363"/>
            <a:ext cx="7920038"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spcBef>
                <a:spcPct val="50000"/>
              </a:spcBef>
            </a:pPr>
            <a:r>
              <a:rPr lang="en-GB" sz="2400" dirty="0">
                <a:solidFill>
                  <a:schemeClr val="bg1"/>
                </a:solidFill>
                <a:latin typeface="Comic Sans MS" charset="0"/>
                <a:cs typeface="Arial" charset="0"/>
              </a:rPr>
              <a:t>The grapheme could be 1 letter, 2 letters or more! </a:t>
            </a:r>
          </a:p>
          <a:p>
            <a:pPr>
              <a:spcBef>
                <a:spcPct val="50000"/>
              </a:spcBef>
            </a:pPr>
            <a:r>
              <a:rPr lang="en-GB" sz="2400" b="1" dirty="0">
                <a:solidFill>
                  <a:schemeClr val="bg1"/>
                </a:solidFill>
                <a:latin typeface="Comic Sans MS" charset="0"/>
                <a:cs typeface="Arial" charset="0"/>
              </a:rPr>
              <a:t>t            </a:t>
            </a:r>
            <a:r>
              <a:rPr lang="en-GB" sz="2400" b="1" dirty="0" err="1">
                <a:solidFill>
                  <a:schemeClr val="bg1"/>
                </a:solidFill>
                <a:latin typeface="Comic Sans MS" charset="0"/>
                <a:cs typeface="Arial" charset="0"/>
              </a:rPr>
              <a:t>ai</a:t>
            </a:r>
            <a:r>
              <a:rPr lang="en-GB" sz="2400" b="1" dirty="0">
                <a:solidFill>
                  <a:schemeClr val="bg1"/>
                </a:solidFill>
                <a:latin typeface="Comic Sans MS" charset="0"/>
                <a:cs typeface="Arial" charset="0"/>
              </a:rPr>
              <a:t>             </a:t>
            </a:r>
            <a:r>
              <a:rPr lang="en-GB" sz="2400" b="1" dirty="0" err="1">
                <a:solidFill>
                  <a:schemeClr val="bg1"/>
                </a:solidFill>
                <a:latin typeface="Comic Sans MS" charset="0"/>
                <a:cs typeface="Arial" charset="0"/>
              </a:rPr>
              <a:t>igh</a:t>
            </a:r>
            <a:endParaRPr lang="en-GB" sz="2400" b="1" dirty="0">
              <a:solidFill>
                <a:schemeClr val="bg1"/>
              </a:solidFill>
              <a:latin typeface="Comic Sans MS" charset="0"/>
              <a:cs typeface="Arial" charset="0"/>
            </a:endParaRPr>
          </a:p>
        </p:txBody>
      </p:sp>
      <p:pic>
        <p:nvPicPr>
          <p:cNvPr id="12292" name="Picture 7" descr="cartoon_eye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625" y="257175"/>
            <a:ext cx="1600200" cy="1600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149" name="Rectangle 3"/>
          <p:cNvSpPr>
            <a:spLocks noChangeArrowheads="1"/>
          </p:cNvSpPr>
          <p:nvPr/>
        </p:nvSpPr>
        <p:spPr bwMode="auto">
          <a:xfrm>
            <a:off x="971550" y="2349500"/>
            <a:ext cx="7704138" cy="2893100"/>
          </a:xfrm>
          <a:prstGeom prst="rect">
            <a:avLst/>
          </a:prstGeom>
          <a:noFill/>
          <a:ln>
            <a:noFill/>
          </a:ln>
          <a:extLst/>
        </p:spPr>
        <p:txBody>
          <a:bodyPr>
            <a:spAutoFit/>
          </a:bodyPr>
          <a:lstStyle/>
          <a:p>
            <a:pPr>
              <a:spcBef>
                <a:spcPct val="50000"/>
              </a:spcBef>
              <a:defRPr/>
            </a:pPr>
            <a:r>
              <a:rPr lang="en-GB" sz="2800" i="1" dirty="0">
                <a:latin typeface="+mn-lt"/>
                <a:ea typeface="+mn-ea"/>
              </a:rPr>
              <a:t>Children need to practise recognising the grapheme and saying the phoneme that it represents.</a:t>
            </a:r>
          </a:p>
          <a:p>
            <a:pPr>
              <a:spcBef>
                <a:spcPct val="50000"/>
              </a:spcBef>
              <a:defRPr/>
            </a:pPr>
            <a:endParaRPr lang="en-GB" sz="2800" i="1" dirty="0">
              <a:latin typeface="+mn-lt"/>
              <a:ea typeface="+mn-ea"/>
            </a:endParaRPr>
          </a:p>
          <a:p>
            <a:pPr>
              <a:spcBef>
                <a:spcPct val="50000"/>
              </a:spcBef>
              <a:defRPr/>
            </a:pPr>
            <a:endParaRPr lang="en-GB" sz="2800" i="1" dirty="0">
              <a:latin typeface="+mn-lt"/>
              <a:ea typeface="+mn-ea"/>
            </a:endParaRPr>
          </a:p>
          <a:p>
            <a:pPr>
              <a:spcBef>
                <a:spcPct val="50000"/>
              </a:spcBef>
              <a:defRPr/>
            </a:pPr>
            <a:endParaRPr lang="en-GB" sz="2800" i="1" dirty="0">
              <a:latin typeface="+mn-lt"/>
              <a:ea typeface="+mn-ea"/>
            </a:endParaRPr>
          </a:p>
        </p:txBody>
      </p:sp>
      <p:pic>
        <p:nvPicPr>
          <p:cNvPr id="2" name="New Recording 6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979069" y="5929010"/>
            <a:ext cx="609600" cy="609600"/>
          </a:xfrm>
          <a:prstGeom prst="rect">
            <a:avLst/>
          </a:prstGeom>
        </p:spPr>
      </p:pic>
      <p:pic>
        <p:nvPicPr>
          <p:cNvPr id="3" name="Picture 2"/>
          <p:cNvPicPr>
            <a:picLocks noChangeAspect="1"/>
          </p:cNvPicPr>
          <p:nvPr/>
        </p:nvPicPr>
        <p:blipFill>
          <a:blip r:embed="rId7"/>
          <a:stretch>
            <a:fillRect/>
          </a:stretch>
        </p:blipFill>
        <p:spPr>
          <a:xfrm>
            <a:off x="2555776" y="5694825"/>
            <a:ext cx="1152244" cy="9876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7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685800" y="762000"/>
            <a:ext cx="7772400" cy="4114800"/>
          </a:xfrm>
        </p:spPr>
        <p:txBody>
          <a:bodyPr/>
          <a:lstStyle/>
          <a:p>
            <a:pPr eaLnBrk="1" hangingPunct="1">
              <a:defRPr/>
            </a:pPr>
            <a:r>
              <a:rPr lang="en-GB" sz="2800" dirty="0">
                <a:ea typeface="+mn-ea"/>
              </a:rPr>
              <a:t>A phoneme you hear</a:t>
            </a:r>
          </a:p>
          <a:p>
            <a:pPr marL="0" indent="0" eaLnBrk="1" hangingPunct="1">
              <a:buFont typeface="Arial" charset="0"/>
              <a:buNone/>
              <a:defRPr/>
            </a:pPr>
            <a:endParaRPr lang="en-GB" sz="2800" dirty="0">
              <a:ea typeface="+mn-ea"/>
            </a:endParaRPr>
          </a:p>
          <a:p>
            <a:pPr marL="0" indent="0" eaLnBrk="1" hangingPunct="1">
              <a:buFont typeface="Arial" charset="0"/>
              <a:buNone/>
              <a:defRPr/>
            </a:pPr>
            <a:endParaRPr lang="en-GB" sz="2800" dirty="0">
              <a:ea typeface="+mn-ea"/>
            </a:endParaRPr>
          </a:p>
          <a:p>
            <a:pPr eaLnBrk="1" hangingPunct="1">
              <a:defRPr/>
            </a:pPr>
            <a:r>
              <a:rPr lang="en-GB" sz="2800" dirty="0">
                <a:ea typeface="+mn-ea"/>
              </a:rPr>
              <a:t>A grapheme you see</a:t>
            </a:r>
          </a:p>
        </p:txBody>
      </p:sp>
      <p:pic>
        <p:nvPicPr>
          <p:cNvPr id="13315" name="Picture 4" descr="cartoon_ey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4488" y="2171700"/>
            <a:ext cx="1600200" cy="1600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316" name="Picture 5" descr="ear-closeup">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0" y="404813"/>
            <a:ext cx="1017588" cy="1520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317" name="Text Box 6"/>
          <p:cNvSpPr txBox="1">
            <a:spLocks noChangeArrowheads="1"/>
          </p:cNvSpPr>
          <p:nvPr/>
        </p:nvSpPr>
        <p:spPr bwMode="auto">
          <a:xfrm>
            <a:off x="468313" y="3978275"/>
            <a:ext cx="7086600" cy="822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r>
              <a:rPr lang="en-GB" sz="2400" dirty="0">
                <a:latin typeface="Arial Black" charset="0"/>
                <a:cs typeface="Arial" charset="0"/>
              </a:rPr>
              <a:t>A word always has the same number of phonemes and graphemes!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647951" y="188640"/>
            <a:ext cx="7848097" cy="4366477"/>
          </a:xfrm>
          <a:prstGeom prst="rect">
            <a:avLst/>
          </a:prstGeom>
        </p:spPr>
      </p:pic>
    </p:spTree>
    <p:extLst>
      <p:ext uri="{BB962C8B-B14F-4D97-AF65-F5344CB8AC3E}">
        <p14:creationId xmlns:p14="http://schemas.microsoft.com/office/powerpoint/2010/main" val="33706945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2051050" y="115888"/>
            <a:ext cx="6858000" cy="1143000"/>
          </a:xfrm>
        </p:spPr>
        <p:txBody>
          <a:bodyPr/>
          <a:lstStyle/>
          <a:p>
            <a:pPr eaLnBrk="1" hangingPunct="1"/>
            <a:r>
              <a:rPr lang="en-GB" sz="3600">
                <a:latin typeface="Tahoma" charset="0"/>
                <a:cs typeface="Tahoma" charset="0"/>
              </a:rPr>
              <a:t>Letters and Sounds</a:t>
            </a:r>
            <a:endParaRPr lang="en-US" sz="3600">
              <a:solidFill>
                <a:srgbClr val="000000"/>
              </a:solidFill>
              <a:latin typeface="Tahoma" charset="0"/>
              <a:cs typeface="Tahoma" charset="0"/>
            </a:endParaRPr>
          </a:p>
        </p:txBody>
      </p:sp>
      <p:sp>
        <p:nvSpPr>
          <p:cNvPr id="24579" name="Content Placeholder 2"/>
          <p:cNvSpPr txBox="1">
            <a:spLocks/>
          </p:cNvSpPr>
          <p:nvPr/>
        </p:nvSpPr>
        <p:spPr bwMode="auto">
          <a:xfrm>
            <a:off x="2190750" y="1412875"/>
            <a:ext cx="6624638"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Char char="•"/>
            </a:pPr>
            <a:r>
              <a:rPr lang="en-GB" sz="2800" i="1"/>
              <a:t>Letters and Sounds</a:t>
            </a:r>
            <a:r>
              <a:rPr lang="en-GB" sz="2800"/>
              <a:t> is divided into six phases, with each phase building on the skills and knowledge of previous learning. Children have time to practise and rapidly expand their ability to read and spell words. They are also taught to read and spell ‘tricky words’, which are words with spellings that are unusual.</a:t>
            </a:r>
          </a:p>
          <a:p>
            <a:pPr marL="342900" indent="-342900">
              <a:spcBef>
                <a:spcPct val="20000"/>
              </a:spcBef>
              <a:buFont typeface="Arial" charset="0"/>
              <a:buChar char="•"/>
            </a:pPr>
            <a:endParaRPr lang="en-GB"/>
          </a:p>
        </p:txBody>
      </p:sp>
      <p:pic>
        <p:nvPicPr>
          <p:cNvPr id="3" name="New Recording 7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V="1">
            <a:off x="3563888" y="5788496"/>
            <a:ext cx="864096" cy="864096"/>
          </a:xfrm>
          <a:prstGeom prst="rect">
            <a:avLst/>
          </a:prstGeom>
        </p:spPr>
      </p:pic>
      <p:pic>
        <p:nvPicPr>
          <p:cNvPr id="5" name="Picture 4"/>
          <p:cNvPicPr>
            <a:picLocks noChangeAspect="1"/>
          </p:cNvPicPr>
          <p:nvPr/>
        </p:nvPicPr>
        <p:blipFill>
          <a:blip r:embed="rId5"/>
          <a:stretch>
            <a:fillRect/>
          </a:stretch>
        </p:blipFill>
        <p:spPr>
          <a:xfrm>
            <a:off x="2051050" y="5680075"/>
            <a:ext cx="1152244" cy="987638"/>
          </a:xfrm>
          <a:prstGeom prst="rect">
            <a:avLst/>
          </a:prstGeom>
        </p:spPr>
      </p:pic>
    </p:spTree>
    <p:extLst>
      <p:ext uri="{BB962C8B-B14F-4D97-AF65-F5344CB8AC3E}">
        <p14:creationId xmlns:p14="http://schemas.microsoft.com/office/powerpoint/2010/main" val="3022241747"/>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27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8674" name="Title 1"/>
          <p:cNvSpPr>
            <a:spLocks noGrp="1"/>
          </p:cNvSpPr>
          <p:nvPr>
            <p:ph type="title"/>
          </p:nvPr>
        </p:nvSpPr>
        <p:spPr>
          <a:xfrm>
            <a:off x="2195513" y="260350"/>
            <a:ext cx="6502400" cy="1143000"/>
          </a:xfrm>
        </p:spPr>
        <p:txBody>
          <a:bodyPr/>
          <a:lstStyle/>
          <a:p>
            <a:pPr eaLnBrk="1" hangingPunct="1"/>
            <a:r>
              <a:rPr lang="en-GB" sz="4000" dirty="0">
                <a:latin typeface="Tahoma" charset="0"/>
                <a:cs typeface="Tahoma" charset="0"/>
              </a:rPr>
              <a:t>Phase 2 - Reception</a:t>
            </a:r>
          </a:p>
        </p:txBody>
      </p:sp>
      <p:sp>
        <p:nvSpPr>
          <p:cNvPr id="28675" name="Content Placeholder 2"/>
          <p:cNvSpPr>
            <a:spLocks noGrp="1"/>
          </p:cNvSpPr>
          <p:nvPr>
            <p:ph idx="1"/>
          </p:nvPr>
        </p:nvSpPr>
        <p:spPr>
          <a:xfrm>
            <a:off x="2268538" y="1341438"/>
            <a:ext cx="6500812" cy="4983162"/>
          </a:xfrm>
        </p:spPr>
        <p:txBody>
          <a:bodyPr/>
          <a:lstStyle/>
          <a:p>
            <a:pPr eaLnBrk="1" hangingPunct="1"/>
            <a:r>
              <a:rPr lang="en-GB" sz="2500" dirty="0">
                <a:latin typeface="Calibri" charset="0"/>
              </a:rPr>
              <a:t>In this phase children will continue practising what they have learned from phase 1, including ‘sound-talk’. They will also be taught the phonemes (</a:t>
            </a:r>
            <a:r>
              <a:rPr lang="en-GB" sz="2500" i="1" dirty="0">
                <a:latin typeface="Calibri" charset="0"/>
              </a:rPr>
              <a:t>sounds</a:t>
            </a:r>
            <a:r>
              <a:rPr lang="en-GB" sz="2500" dirty="0">
                <a:latin typeface="Calibri" charset="0"/>
              </a:rPr>
              <a:t>) for a number of graphemes (</a:t>
            </a:r>
            <a:r>
              <a:rPr lang="en-GB" sz="2500" i="1" dirty="0">
                <a:latin typeface="Calibri" charset="0"/>
              </a:rPr>
              <a:t>letters</a:t>
            </a:r>
            <a:r>
              <a:rPr lang="en-GB" sz="2500" dirty="0" smtClean="0">
                <a:latin typeface="Calibri" charset="0"/>
              </a:rPr>
              <a:t>):</a:t>
            </a:r>
          </a:p>
          <a:p>
            <a:pPr eaLnBrk="1" hangingPunct="1"/>
            <a:r>
              <a:rPr lang="en-GB" sz="2500" dirty="0" smtClean="0">
                <a:latin typeface="Comic Sans MS" panose="030F0702030302020204" pitchFamily="66" charset="0"/>
              </a:rPr>
              <a:t>s a t p </a:t>
            </a:r>
            <a:r>
              <a:rPr lang="en-GB" sz="2500" dirty="0" err="1" smtClean="0">
                <a:latin typeface="Comic Sans MS" panose="030F0702030302020204" pitchFamily="66" charset="0"/>
              </a:rPr>
              <a:t>i</a:t>
            </a:r>
            <a:r>
              <a:rPr lang="en-GB" sz="2500" dirty="0" smtClean="0">
                <a:latin typeface="Comic Sans MS" panose="030F0702030302020204" pitchFamily="66" charset="0"/>
              </a:rPr>
              <a:t> n d g o c k </a:t>
            </a:r>
            <a:r>
              <a:rPr lang="en-GB" sz="2500" dirty="0" err="1" smtClean="0">
                <a:latin typeface="Comic Sans MS" panose="030F0702030302020204" pitchFamily="66" charset="0"/>
              </a:rPr>
              <a:t>ck</a:t>
            </a:r>
            <a:r>
              <a:rPr lang="en-GB" sz="2500" dirty="0" smtClean="0">
                <a:latin typeface="Comic Sans MS" panose="030F0702030302020204" pitchFamily="66" charset="0"/>
              </a:rPr>
              <a:t> m n e r u h b l f</a:t>
            </a:r>
          </a:p>
          <a:p>
            <a:pPr eaLnBrk="1" hangingPunct="1"/>
            <a:r>
              <a:rPr lang="en-GB" sz="2500" dirty="0" smtClean="0">
                <a:latin typeface="Comic Sans MS" panose="030F0702030302020204" pitchFamily="66" charset="0"/>
              </a:rPr>
              <a:t> </a:t>
            </a:r>
            <a:r>
              <a:rPr lang="en-GB" sz="2500" dirty="0" err="1" smtClean="0">
                <a:latin typeface="Comic Sans MS" panose="030F0702030302020204" pitchFamily="66" charset="0"/>
              </a:rPr>
              <a:t>ll</a:t>
            </a:r>
            <a:r>
              <a:rPr lang="en-GB" sz="2500" dirty="0" smtClean="0">
                <a:latin typeface="Comic Sans MS" panose="030F0702030302020204" pitchFamily="66" charset="0"/>
              </a:rPr>
              <a:t> </a:t>
            </a:r>
            <a:r>
              <a:rPr lang="en-GB" sz="2500" dirty="0" err="1" smtClean="0">
                <a:latin typeface="Comic Sans MS" panose="030F0702030302020204" pitchFamily="66" charset="0"/>
              </a:rPr>
              <a:t>ff</a:t>
            </a:r>
            <a:r>
              <a:rPr lang="en-GB" sz="2500" dirty="0" smtClean="0">
                <a:latin typeface="Comic Sans MS" panose="030F0702030302020204" pitchFamily="66" charset="0"/>
              </a:rPr>
              <a:t> </a:t>
            </a:r>
            <a:r>
              <a:rPr lang="en-GB" sz="2500" dirty="0" err="1" smtClean="0">
                <a:latin typeface="Comic Sans MS" panose="030F0702030302020204" pitchFamily="66" charset="0"/>
              </a:rPr>
              <a:t>ss</a:t>
            </a:r>
            <a:endParaRPr lang="en-GB" sz="2500" dirty="0">
              <a:latin typeface="Comic Sans MS" panose="030F0702030302020204" pitchFamily="66" charset="0"/>
            </a:endParaRPr>
          </a:p>
          <a:p>
            <a:pPr marL="0" indent="0" algn="ctr" eaLnBrk="1" hangingPunct="1">
              <a:buNone/>
            </a:pPr>
            <a:endParaRPr lang="en-GB" sz="2500" dirty="0">
              <a:latin typeface="Calibri" charset="0"/>
            </a:endParaRPr>
          </a:p>
          <a:p>
            <a:pPr marL="0" indent="0" algn="ctr" eaLnBrk="1" hangingPunct="1">
              <a:buNone/>
            </a:pPr>
            <a:r>
              <a:rPr lang="en-GB" sz="2500" dirty="0" smtClean="0">
                <a:latin typeface="Calibri" charset="0"/>
              </a:rPr>
              <a:t>This </a:t>
            </a:r>
            <a:r>
              <a:rPr lang="en-GB" sz="2500" dirty="0">
                <a:latin typeface="Calibri" charset="0"/>
              </a:rPr>
              <a:t>phase teaches blending to read &amp; segmenting to spell.</a:t>
            </a:r>
          </a:p>
          <a:p>
            <a:pPr eaLnBrk="1" hangingPunct="1"/>
            <a:endParaRPr lang="en-GB" sz="2500" b="1" dirty="0">
              <a:latin typeface="Calibri" charset="0"/>
            </a:endParaRPr>
          </a:p>
        </p:txBody>
      </p:sp>
      <p:pic>
        <p:nvPicPr>
          <p:cNvPr id="4" name="Content Placeholder 3"/>
          <p:cNvPicPr>
            <a:picLocks noChangeAspect="1"/>
          </p:cNvPicPr>
          <p:nvPr/>
        </p:nvPicPr>
        <p:blipFill>
          <a:blip r:embed="rId5"/>
          <a:stretch>
            <a:fillRect/>
          </a:stretch>
        </p:blipFill>
        <p:spPr bwMode="auto">
          <a:xfrm>
            <a:off x="7975764" y="260350"/>
            <a:ext cx="722150" cy="12072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pic>
        <p:nvPicPr>
          <p:cNvPr id="2" name="New Recording 8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99592" y="3219405"/>
            <a:ext cx="609600" cy="609600"/>
          </a:xfrm>
          <a:prstGeom prst="rect">
            <a:avLst/>
          </a:prstGeom>
        </p:spPr>
      </p:pic>
      <p:pic>
        <p:nvPicPr>
          <p:cNvPr id="3" name="Picture 2"/>
          <p:cNvPicPr>
            <a:picLocks noChangeAspect="1"/>
          </p:cNvPicPr>
          <p:nvPr/>
        </p:nvPicPr>
        <p:blipFill>
          <a:blip r:embed="rId7"/>
          <a:stretch>
            <a:fillRect/>
          </a:stretch>
        </p:blipFill>
        <p:spPr>
          <a:xfrm>
            <a:off x="503660" y="1916832"/>
            <a:ext cx="1152244" cy="987638"/>
          </a:xfrm>
          <a:prstGeom prst="rect">
            <a:avLst/>
          </a:prstGeo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656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95288" y="115888"/>
            <a:ext cx="8229600" cy="1143000"/>
          </a:xfrm>
        </p:spPr>
        <p:txBody>
          <a:bodyPr/>
          <a:lstStyle/>
          <a:p>
            <a:pPr eaLnBrk="1" hangingPunct="1"/>
            <a:r>
              <a:rPr lang="en-GB" sz="4000" dirty="0">
                <a:latin typeface="Tahoma" charset="0"/>
                <a:cs typeface="Tahoma" charset="0"/>
              </a:rPr>
              <a:t>How to say the sounds</a:t>
            </a:r>
          </a:p>
        </p:txBody>
      </p:sp>
      <p:sp>
        <p:nvSpPr>
          <p:cNvPr id="14339" name="Rectangle 3"/>
          <p:cNvSpPr>
            <a:spLocks noGrp="1" noChangeArrowheads="1"/>
          </p:cNvSpPr>
          <p:nvPr>
            <p:ph type="body" idx="1"/>
          </p:nvPr>
        </p:nvSpPr>
        <p:spPr>
          <a:xfrm>
            <a:off x="611188" y="1322388"/>
            <a:ext cx="8229600" cy="4857750"/>
          </a:xfrm>
        </p:spPr>
        <p:txBody>
          <a:bodyPr/>
          <a:lstStyle/>
          <a:p>
            <a:pPr eaLnBrk="1" hangingPunct="1">
              <a:defRPr/>
            </a:pPr>
            <a:r>
              <a:rPr lang="en-GB" sz="2800" dirty="0">
                <a:ea typeface="+mn-ea"/>
              </a:rPr>
              <a:t>Saying the sounds correctly with your child is extremely important </a:t>
            </a:r>
          </a:p>
          <a:p>
            <a:pPr marL="0" indent="0" eaLnBrk="1" hangingPunct="1">
              <a:buFont typeface="Arial" charset="0"/>
              <a:buNone/>
              <a:defRPr/>
            </a:pPr>
            <a:endParaRPr lang="en-GB" sz="2800" dirty="0">
              <a:ea typeface="+mn-ea"/>
            </a:endParaRPr>
          </a:p>
          <a:p>
            <a:pPr eaLnBrk="1" hangingPunct="1">
              <a:defRPr/>
            </a:pPr>
            <a:r>
              <a:rPr lang="en-GB" sz="2800" dirty="0">
                <a:ea typeface="+mn-ea"/>
              </a:rPr>
              <a:t>The way we say </a:t>
            </a:r>
            <a:r>
              <a:rPr lang="en-GB" sz="2800" dirty="0" smtClean="0">
                <a:ea typeface="+mn-ea"/>
              </a:rPr>
              <a:t>sounds </a:t>
            </a:r>
            <a:r>
              <a:rPr lang="en-GB" sz="2800" dirty="0">
                <a:ea typeface="+mn-ea"/>
              </a:rPr>
              <a:t>may well be different from when you were at school </a:t>
            </a:r>
            <a:r>
              <a:rPr lang="en-GB" sz="2800" dirty="0" smtClean="0">
                <a:ea typeface="+mn-ea"/>
              </a:rPr>
              <a:t>– please play video embedded within the next slides. </a:t>
            </a:r>
            <a:endParaRPr lang="en-GB" sz="2800" dirty="0">
              <a:ea typeface="+mn-ea"/>
            </a:endParaRPr>
          </a:p>
          <a:p>
            <a:pPr marL="0" indent="0" eaLnBrk="1" hangingPunct="1">
              <a:buFont typeface="Arial" charset="0"/>
              <a:buNone/>
              <a:defRPr/>
            </a:pPr>
            <a:endParaRPr lang="en-GB" sz="2800" dirty="0">
              <a:ea typeface="+mn-ea"/>
            </a:endParaRPr>
          </a:p>
          <a:p>
            <a:pPr eaLnBrk="1" hangingPunct="1">
              <a:defRPr/>
            </a:pPr>
            <a:r>
              <a:rPr lang="en-GB" sz="2800" dirty="0">
                <a:ea typeface="+mn-ea"/>
              </a:rPr>
              <a:t>We say the shortest form of the sounds </a:t>
            </a:r>
          </a:p>
          <a:p>
            <a:pPr eaLnBrk="1" hangingPunct="1">
              <a:defRPr/>
            </a:pPr>
            <a:endParaRPr lang="en-GB" sz="2800" dirty="0">
              <a:ea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ChangeArrowheads="1"/>
          </p:cNvSpPr>
          <p:nvPr/>
        </p:nvSpPr>
        <p:spPr bwMode="auto">
          <a:xfrm>
            <a:off x="395288" y="188913"/>
            <a:ext cx="8229600" cy="571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p>
            <a:pPr algn="ctr"/>
            <a:r>
              <a:rPr lang="en-GB" sz="3600">
                <a:latin typeface="Tahoma" charset="0"/>
                <a:cs typeface="Tahoma" charset="0"/>
              </a:rPr>
              <a:t>The 44 phonemes</a:t>
            </a:r>
          </a:p>
        </p:txBody>
      </p:sp>
      <p:graphicFrame>
        <p:nvGraphicFramePr>
          <p:cNvPr id="8200" name="Group 8"/>
          <p:cNvGraphicFramePr>
            <a:graphicFrameLocks noGrp="1"/>
          </p:cNvGraphicFramePr>
          <p:nvPr/>
        </p:nvGraphicFramePr>
        <p:xfrm>
          <a:off x="323850" y="760413"/>
          <a:ext cx="8578850" cy="4525961"/>
        </p:xfrm>
        <a:graphic>
          <a:graphicData uri="http://schemas.openxmlformats.org/drawingml/2006/table">
            <a:tbl>
              <a:tblPr/>
              <a:tblGrid>
                <a:gridCol w="747713">
                  <a:extLst>
                    <a:ext uri="{9D8B030D-6E8A-4147-A177-3AD203B41FA5}">
                      <a16:colId xmlns:a16="http://schemas.microsoft.com/office/drawing/2014/main" val="20000"/>
                    </a:ext>
                  </a:extLst>
                </a:gridCol>
                <a:gridCol w="749300">
                  <a:extLst>
                    <a:ext uri="{9D8B030D-6E8A-4147-A177-3AD203B41FA5}">
                      <a16:colId xmlns:a16="http://schemas.microsoft.com/office/drawing/2014/main" val="20001"/>
                    </a:ext>
                  </a:extLst>
                </a:gridCol>
                <a:gridCol w="747712">
                  <a:extLst>
                    <a:ext uri="{9D8B030D-6E8A-4147-A177-3AD203B41FA5}">
                      <a16:colId xmlns:a16="http://schemas.microsoft.com/office/drawing/2014/main" val="20002"/>
                    </a:ext>
                  </a:extLst>
                </a:gridCol>
                <a:gridCol w="747713">
                  <a:extLst>
                    <a:ext uri="{9D8B030D-6E8A-4147-A177-3AD203B41FA5}">
                      <a16:colId xmlns:a16="http://schemas.microsoft.com/office/drawing/2014/main" val="20003"/>
                    </a:ext>
                  </a:extLst>
                </a:gridCol>
                <a:gridCol w="747712">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77875">
                  <a:extLst>
                    <a:ext uri="{9D8B030D-6E8A-4147-A177-3AD203B41FA5}">
                      <a16:colId xmlns:a16="http://schemas.microsoft.com/office/drawing/2014/main" val="20006"/>
                    </a:ext>
                  </a:extLst>
                </a:gridCol>
                <a:gridCol w="792163">
                  <a:extLst>
                    <a:ext uri="{9D8B030D-6E8A-4147-A177-3AD203B41FA5}">
                      <a16:colId xmlns:a16="http://schemas.microsoft.com/office/drawing/2014/main" val="20007"/>
                    </a:ext>
                  </a:extLst>
                </a:gridCol>
                <a:gridCol w="792162">
                  <a:extLst>
                    <a:ext uri="{9D8B030D-6E8A-4147-A177-3AD203B41FA5}">
                      <a16:colId xmlns:a16="http://schemas.microsoft.com/office/drawing/2014/main" val="20008"/>
                    </a:ext>
                  </a:extLst>
                </a:gridCol>
                <a:gridCol w="863600">
                  <a:extLst>
                    <a:ext uri="{9D8B030D-6E8A-4147-A177-3AD203B41FA5}">
                      <a16:colId xmlns:a16="http://schemas.microsoft.com/office/drawing/2014/main" val="20009"/>
                    </a:ext>
                  </a:extLst>
                </a:gridCol>
                <a:gridCol w="863600">
                  <a:extLst>
                    <a:ext uri="{9D8B030D-6E8A-4147-A177-3AD203B41FA5}">
                      <a16:colId xmlns:a16="http://schemas.microsoft.com/office/drawing/2014/main" val="20010"/>
                    </a:ext>
                  </a:extLst>
                </a:gridCol>
              </a:tblGrid>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ng</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th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30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sh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ae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ee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oo</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ow</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oi</a:t>
                      </a:r>
                      <a:r>
                        <a:rPr kumimoji="0" lang="en-GB" sz="2000" b="1" i="0" u="none" strike="noStrike" cap="none" normalizeH="0" baseline="0" dirty="0">
                          <a:ln>
                            <a:noFill/>
                          </a:ln>
                          <a:solidFill>
                            <a:schemeClr val="tx1"/>
                          </a:solidFill>
                          <a:effectLst/>
                          <a:latin typeface="Comic Sans MS" pitchFamily="66"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ure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8262" name="3810B9AE.WAV">
            <a:hlinkClick r:id="" action="ppaction://media"/>
          </p:cNvPr>
          <p:cNvPicPr>
            <a:picLocks noRot="1" noChangeAspect="1" noChangeArrowheads="1"/>
          </p:cNvPicPr>
          <p:nvPr>
            <a:audioFile r:link="rId2"/>
            <p:extLst>
              <p:ext uri="{DAA4B4D4-6D71-4841-9C94-3DE7FCFB9230}">
                <p14:media xmlns:p14="http://schemas.microsoft.com/office/powerpoint/2010/main" r:embed="rId1"/>
              </p:ext>
            </p:extLst>
          </p:nvPr>
        </p:nvPicPr>
        <p:blipFill>
          <a:blip r:embed="rId90">
            <a:extLst>
              <a:ext uri="{28A0092B-C50C-407E-A947-70E740481C1C}">
                <a14:useLocalDpi xmlns:a14="http://schemas.microsoft.com/office/drawing/2010/main" val="0"/>
              </a:ext>
            </a:extLst>
          </a:blip>
          <a:srcRect/>
          <a:stretch>
            <a:fillRect/>
          </a:stretch>
        </p:blipFill>
        <p:spPr bwMode="auto">
          <a:xfrm>
            <a:off x="468313"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3" name="A37DFA52.WAV">
            <a:hlinkClick r:id="" action="ppaction://media"/>
          </p:cNvPr>
          <p:cNvPicPr>
            <a:picLocks noRot="1" noChangeAspect="1" noChangeArrowheads="1"/>
          </p:cNvPicPr>
          <p:nvPr>
            <a:audioFile r:link="rId4"/>
            <p:extLst>
              <p:ext uri="{DAA4B4D4-6D71-4841-9C94-3DE7FCFB9230}">
                <p14:media xmlns:p14="http://schemas.microsoft.com/office/powerpoint/2010/main" r:embed="rId3"/>
              </p:ext>
            </p:extLst>
          </p:nvPr>
        </p:nvPicPr>
        <p:blipFill>
          <a:blip r:embed="rId90">
            <a:extLst>
              <a:ext uri="{28A0092B-C50C-407E-A947-70E740481C1C}">
                <a14:useLocalDpi xmlns:a14="http://schemas.microsoft.com/office/drawing/2010/main" val="0"/>
              </a:ext>
            </a:extLst>
          </a:blip>
          <a:srcRect/>
          <a:stretch>
            <a:fillRect/>
          </a:stretch>
        </p:blipFill>
        <p:spPr bwMode="auto">
          <a:xfrm>
            <a:off x="1258888" y="14081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4" name="EE22F551.WAV">
            <a:hlinkClick r:id="" action="ppaction://media"/>
          </p:cNvPr>
          <p:cNvPicPr>
            <a:picLocks noRot="1" noChangeAspect="1" noChangeArrowheads="1"/>
          </p:cNvPicPr>
          <p:nvPr>
            <a:audioFile r:link="rId6"/>
            <p:extLst>
              <p:ext uri="{DAA4B4D4-6D71-4841-9C94-3DE7FCFB9230}">
                <p14:media xmlns:p14="http://schemas.microsoft.com/office/powerpoint/2010/main" r:embed="rId5"/>
              </p:ext>
            </p:extLst>
          </p:nvPr>
        </p:nvPicPr>
        <p:blipFill>
          <a:blip r:embed="rId90">
            <a:extLst>
              <a:ext uri="{28A0092B-C50C-407E-A947-70E740481C1C}">
                <a14:useLocalDpi xmlns:a14="http://schemas.microsoft.com/office/drawing/2010/main" val="0"/>
              </a:ext>
            </a:extLst>
          </a:blip>
          <a:srcRect/>
          <a:stretch>
            <a:fillRect/>
          </a:stretch>
        </p:blipFill>
        <p:spPr bwMode="auto">
          <a:xfrm>
            <a:off x="1987550"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5" name="16A8E2DB.WAV">
            <a:hlinkClick r:id="" action="ppaction://media"/>
          </p:cNvPr>
          <p:cNvPicPr>
            <a:picLocks noRot="1" noChangeAspect="1" noChangeArrowheads="1"/>
          </p:cNvPicPr>
          <p:nvPr>
            <a:audioFile r:link="rId8"/>
            <p:extLst>
              <p:ext uri="{DAA4B4D4-6D71-4841-9C94-3DE7FCFB9230}">
                <p14:media xmlns:p14="http://schemas.microsoft.com/office/powerpoint/2010/main" r:embed="rId7"/>
              </p:ext>
            </p:extLst>
          </p:nvPr>
        </p:nvPicPr>
        <p:blipFill>
          <a:blip r:embed="rId90">
            <a:extLst>
              <a:ext uri="{28A0092B-C50C-407E-A947-70E740481C1C}">
                <a14:useLocalDpi xmlns:a14="http://schemas.microsoft.com/office/drawing/2010/main" val="0"/>
              </a:ext>
            </a:extLst>
          </a:blip>
          <a:srcRect/>
          <a:stretch>
            <a:fillRect/>
          </a:stretch>
        </p:blipFill>
        <p:spPr bwMode="auto">
          <a:xfrm>
            <a:off x="2700338"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6" name="BB0C7183.WAV">
            <a:hlinkClick r:id="" action="ppaction://media"/>
          </p:cNvPr>
          <p:cNvPicPr>
            <a:picLocks noRot="1" noChangeAspect="1" noChangeArrowheads="1"/>
          </p:cNvPicPr>
          <p:nvPr>
            <a:audioFile r:link="rId10"/>
            <p:extLst>
              <p:ext uri="{DAA4B4D4-6D71-4841-9C94-3DE7FCFB9230}">
                <p14:media xmlns:p14="http://schemas.microsoft.com/office/powerpoint/2010/main" r:embed="rId9"/>
              </p:ext>
            </p:extLst>
          </p:nvPr>
        </p:nvPicPr>
        <p:blipFill>
          <a:blip r:embed="rId90">
            <a:extLst>
              <a:ext uri="{28A0092B-C50C-407E-A947-70E740481C1C}">
                <a14:useLocalDpi xmlns:a14="http://schemas.microsoft.com/office/drawing/2010/main" val="0"/>
              </a:ext>
            </a:extLst>
          </a:blip>
          <a:srcRect/>
          <a:stretch>
            <a:fillRect/>
          </a:stretch>
        </p:blipFill>
        <p:spPr bwMode="auto">
          <a:xfrm>
            <a:off x="3419475"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7" name="66762ABC.WAV">
            <a:hlinkClick r:id="" action="ppaction://media"/>
          </p:cNvPr>
          <p:cNvPicPr>
            <a:picLocks noRot="1" noChangeAspect="1" noChangeArrowheads="1"/>
          </p:cNvPicPr>
          <p:nvPr>
            <a:audioFile r:link="rId12"/>
            <p:extLst>
              <p:ext uri="{DAA4B4D4-6D71-4841-9C94-3DE7FCFB9230}">
                <p14:media xmlns:p14="http://schemas.microsoft.com/office/powerpoint/2010/main" r:embed="rId11"/>
              </p:ext>
            </p:extLst>
          </p:nvPr>
        </p:nvPicPr>
        <p:blipFill>
          <a:blip r:embed="rId90">
            <a:extLst>
              <a:ext uri="{28A0092B-C50C-407E-A947-70E740481C1C}">
                <a14:useLocalDpi xmlns:a14="http://schemas.microsoft.com/office/drawing/2010/main" val="0"/>
              </a:ext>
            </a:extLst>
          </a:blip>
          <a:srcRect/>
          <a:stretch>
            <a:fillRect/>
          </a:stretch>
        </p:blipFill>
        <p:spPr bwMode="auto">
          <a:xfrm>
            <a:off x="4211638"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8" name="90478FEF.WAV">
            <a:hlinkClick r:id="" action="ppaction://media"/>
          </p:cNvPr>
          <p:cNvPicPr>
            <a:picLocks noRot="1" noChangeAspect="1" noChangeArrowheads="1"/>
          </p:cNvPicPr>
          <p:nvPr>
            <a:audioFile r:link="rId14"/>
            <p:extLst>
              <p:ext uri="{DAA4B4D4-6D71-4841-9C94-3DE7FCFB9230}">
                <p14:media xmlns:p14="http://schemas.microsoft.com/office/powerpoint/2010/main" r:embed="rId13"/>
              </p:ext>
            </p:extLst>
          </p:nvPr>
        </p:nvPicPr>
        <p:blipFill>
          <a:blip r:embed="rId90">
            <a:extLst>
              <a:ext uri="{28A0092B-C50C-407E-A947-70E740481C1C}">
                <a14:useLocalDpi xmlns:a14="http://schemas.microsoft.com/office/drawing/2010/main" val="0"/>
              </a:ext>
            </a:extLst>
          </a:blip>
          <a:srcRect/>
          <a:stretch>
            <a:fillRect/>
          </a:stretch>
        </p:blipFill>
        <p:spPr bwMode="auto">
          <a:xfrm>
            <a:off x="4859338"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69" name="86359588.WAV">
            <a:hlinkClick r:id="" action="ppaction://media"/>
          </p:cNvPr>
          <p:cNvPicPr>
            <a:picLocks noRot="1" noChangeAspect="1" noChangeArrowheads="1"/>
          </p:cNvPicPr>
          <p:nvPr>
            <a:audioFile r:link="rId16"/>
            <p:extLst>
              <p:ext uri="{DAA4B4D4-6D71-4841-9C94-3DE7FCFB9230}">
                <p14:media xmlns:p14="http://schemas.microsoft.com/office/powerpoint/2010/main" r:embed="rId15"/>
              </p:ext>
            </p:extLst>
          </p:nvPr>
        </p:nvPicPr>
        <p:blipFill>
          <a:blip r:embed="rId90">
            <a:extLst>
              <a:ext uri="{28A0092B-C50C-407E-A947-70E740481C1C}">
                <a14:useLocalDpi xmlns:a14="http://schemas.microsoft.com/office/drawing/2010/main" val="0"/>
              </a:ext>
            </a:extLst>
          </a:blip>
          <a:srcRect/>
          <a:stretch>
            <a:fillRect/>
          </a:stretch>
        </p:blipFill>
        <p:spPr bwMode="auto">
          <a:xfrm>
            <a:off x="6516688" y="14081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0" name="0E14BD84.WAV">
            <a:hlinkClick r:id="" action="ppaction://media"/>
          </p:cNvPr>
          <p:cNvPicPr>
            <a:picLocks noRot="1" noChangeAspect="1" noChangeArrowheads="1"/>
          </p:cNvPicPr>
          <p:nvPr>
            <a:audioFile r:link="rId18"/>
            <p:extLst>
              <p:ext uri="{DAA4B4D4-6D71-4841-9C94-3DE7FCFB9230}">
                <p14:media xmlns:p14="http://schemas.microsoft.com/office/powerpoint/2010/main" r:embed="rId17"/>
              </p:ext>
            </p:extLst>
          </p:nvPr>
        </p:nvPicPr>
        <p:blipFill>
          <a:blip r:embed="rId90">
            <a:extLst>
              <a:ext uri="{28A0092B-C50C-407E-A947-70E740481C1C}">
                <a14:useLocalDpi xmlns:a14="http://schemas.microsoft.com/office/drawing/2010/main" val="0"/>
              </a:ext>
            </a:extLst>
          </a:blip>
          <a:srcRect/>
          <a:stretch>
            <a:fillRect/>
          </a:stretch>
        </p:blipFill>
        <p:spPr bwMode="auto">
          <a:xfrm>
            <a:off x="7235825" y="147955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1" name="D17FD7BB.WAV">
            <a:hlinkClick r:id="" action="ppaction://media"/>
          </p:cNvPr>
          <p:cNvPicPr>
            <a:picLocks noRot="1" noChangeAspect="1" noChangeArrowheads="1"/>
          </p:cNvPicPr>
          <p:nvPr>
            <a:audioFile r:link="rId20"/>
            <p:extLst>
              <p:ext uri="{DAA4B4D4-6D71-4841-9C94-3DE7FCFB9230}">
                <p14:media xmlns:p14="http://schemas.microsoft.com/office/powerpoint/2010/main" r:embed="rId19"/>
              </p:ext>
            </p:extLst>
          </p:nvPr>
        </p:nvPicPr>
        <p:blipFill>
          <a:blip r:embed="rId90">
            <a:extLst>
              <a:ext uri="{28A0092B-C50C-407E-A947-70E740481C1C}">
                <a14:useLocalDpi xmlns:a14="http://schemas.microsoft.com/office/drawing/2010/main" val="0"/>
              </a:ext>
            </a:extLst>
          </a:blip>
          <a:srcRect/>
          <a:stretch>
            <a:fillRect/>
          </a:stretch>
        </p:blipFill>
        <p:spPr bwMode="auto">
          <a:xfrm>
            <a:off x="8172450" y="133667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2" name="4F4FF2CC.WAV">
            <a:hlinkClick r:id="" action="ppaction://media"/>
          </p:cNvPr>
          <p:cNvPicPr>
            <a:picLocks noRot="1" noChangeAspect="1" noChangeArrowheads="1"/>
          </p:cNvPicPr>
          <p:nvPr>
            <a:audioFile r:link="rId22"/>
            <p:extLst>
              <p:ext uri="{DAA4B4D4-6D71-4841-9C94-3DE7FCFB9230}">
                <p14:media xmlns:p14="http://schemas.microsoft.com/office/powerpoint/2010/main" r:embed="rId21"/>
              </p:ext>
            </p:extLst>
          </p:nvPr>
        </p:nvPicPr>
        <p:blipFill>
          <a:blip r:embed="rId90">
            <a:extLst>
              <a:ext uri="{28A0092B-C50C-407E-A947-70E740481C1C}">
                <a14:useLocalDpi xmlns:a14="http://schemas.microsoft.com/office/drawing/2010/main" val="0"/>
              </a:ext>
            </a:extLst>
          </a:blip>
          <a:srcRect/>
          <a:stretch>
            <a:fillRect/>
          </a:stretch>
        </p:blipFill>
        <p:spPr bwMode="auto">
          <a:xfrm>
            <a:off x="1187450"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3" name="D7F9D0DC.WAV">
            <a:hlinkClick r:id="" action="ppaction://media"/>
          </p:cNvPr>
          <p:cNvPicPr>
            <a:picLocks noRot="1" noChangeAspect="1" noChangeArrowheads="1"/>
          </p:cNvPicPr>
          <p:nvPr>
            <a:audioFile r:link="rId24"/>
            <p:extLst>
              <p:ext uri="{DAA4B4D4-6D71-4841-9C94-3DE7FCFB9230}">
                <p14:media xmlns:p14="http://schemas.microsoft.com/office/powerpoint/2010/main" r:embed="rId23"/>
              </p:ext>
            </p:extLst>
          </p:nvPr>
        </p:nvPicPr>
        <p:blipFill>
          <a:blip r:embed="rId90">
            <a:extLst>
              <a:ext uri="{28A0092B-C50C-407E-A947-70E740481C1C}">
                <a14:useLocalDpi xmlns:a14="http://schemas.microsoft.com/office/drawing/2010/main" val="0"/>
              </a:ext>
            </a:extLst>
          </a:blip>
          <a:srcRect/>
          <a:stretch>
            <a:fillRect/>
          </a:stretch>
        </p:blipFill>
        <p:spPr bwMode="auto">
          <a:xfrm>
            <a:off x="1979613"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4" name="2DF514DC.WAV">
            <a:hlinkClick r:id="" action="ppaction://media"/>
          </p:cNvPr>
          <p:cNvPicPr>
            <a:picLocks noRot="1" noChangeAspect="1" noChangeArrowheads="1"/>
          </p:cNvPicPr>
          <p:nvPr>
            <a:audioFile r:link="rId26"/>
            <p:extLst>
              <p:ext uri="{DAA4B4D4-6D71-4841-9C94-3DE7FCFB9230}">
                <p14:media xmlns:p14="http://schemas.microsoft.com/office/powerpoint/2010/main" r:embed="rId25"/>
              </p:ext>
            </p:extLst>
          </p:nvPr>
        </p:nvPicPr>
        <p:blipFill>
          <a:blip r:embed="rId90">
            <a:extLst>
              <a:ext uri="{28A0092B-C50C-407E-A947-70E740481C1C}">
                <a14:useLocalDpi xmlns:a14="http://schemas.microsoft.com/office/drawing/2010/main" val="0"/>
              </a:ext>
            </a:extLst>
          </a:blip>
          <a:srcRect/>
          <a:stretch>
            <a:fillRect/>
          </a:stretch>
        </p:blipFill>
        <p:spPr bwMode="auto">
          <a:xfrm>
            <a:off x="2771775"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5" name="751319F0.WAV">
            <a:hlinkClick r:id="" action="ppaction://media"/>
          </p:cNvPr>
          <p:cNvPicPr>
            <a:picLocks noRot="1" noChangeAspect="1" noChangeArrowheads="1"/>
          </p:cNvPicPr>
          <p:nvPr>
            <a:audioFile r:link="rId28"/>
            <p:extLst>
              <p:ext uri="{DAA4B4D4-6D71-4841-9C94-3DE7FCFB9230}">
                <p14:media xmlns:p14="http://schemas.microsoft.com/office/powerpoint/2010/main" r:embed="rId27"/>
              </p:ext>
            </p:extLst>
          </p:nvPr>
        </p:nvPicPr>
        <p:blipFill>
          <a:blip r:embed="rId90">
            <a:extLst>
              <a:ext uri="{28A0092B-C50C-407E-A947-70E740481C1C}">
                <a14:useLocalDpi xmlns:a14="http://schemas.microsoft.com/office/drawing/2010/main" val="0"/>
              </a:ext>
            </a:extLst>
          </a:blip>
          <a:srcRect/>
          <a:stretch>
            <a:fillRect/>
          </a:stretch>
        </p:blipFill>
        <p:spPr bwMode="auto">
          <a:xfrm>
            <a:off x="3492500"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6" name="E6336CA9.WAV">
            <a:hlinkClick r:id="" action="ppaction://media"/>
          </p:cNvPr>
          <p:cNvPicPr>
            <a:picLocks noRot="1" noChangeAspect="1" noChangeArrowheads="1"/>
          </p:cNvPicPr>
          <p:nvPr>
            <a:audioFile r:link="rId30"/>
            <p:extLst>
              <p:ext uri="{DAA4B4D4-6D71-4841-9C94-3DE7FCFB9230}">
                <p14:media xmlns:p14="http://schemas.microsoft.com/office/powerpoint/2010/main" r:embed="rId29"/>
              </p:ext>
            </p:extLst>
          </p:nvPr>
        </p:nvPicPr>
        <p:blipFill>
          <a:blip r:embed="rId90">
            <a:extLst>
              <a:ext uri="{28A0092B-C50C-407E-A947-70E740481C1C}">
                <a14:useLocalDpi xmlns:a14="http://schemas.microsoft.com/office/drawing/2010/main" val="0"/>
              </a:ext>
            </a:extLst>
          </a:blip>
          <a:srcRect/>
          <a:stretch>
            <a:fillRect/>
          </a:stretch>
        </p:blipFill>
        <p:spPr bwMode="auto">
          <a:xfrm>
            <a:off x="4211638"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7" name="85B9681E.WAV">
            <a:hlinkClick r:id="" action="ppaction://media"/>
          </p:cNvPr>
          <p:cNvPicPr>
            <a:picLocks noRot="1" noChangeAspect="1" noChangeArrowheads="1"/>
          </p:cNvPicPr>
          <p:nvPr>
            <a:audioFile r:link="rId32"/>
            <p:extLst>
              <p:ext uri="{DAA4B4D4-6D71-4841-9C94-3DE7FCFB9230}">
                <p14:media xmlns:p14="http://schemas.microsoft.com/office/powerpoint/2010/main" r:embed="rId31"/>
              </p:ext>
            </p:extLst>
          </p:nvPr>
        </p:nvPicPr>
        <p:blipFill>
          <a:blip r:embed="rId90">
            <a:extLst>
              <a:ext uri="{28A0092B-C50C-407E-A947-70E740481C1C}">
                <a14:useLocalDpi xmlns:a14="http://schemas.microsoft.com/office/drawing/2010/main" val="0"/>
              </a:ext>
            </a:extLst>
          </a:blip>
          <a:srcRect/>
          <a:stretch>
            <a:fillRect/>
          </a:stretch>
        </p:blipFill>
        <p:spPr bwMode="auto">
          <a:xfrm>
            <a:off x="5076825" y="2560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8" name="39B7B281.WAV">
            <a:hlinkClick r:id="" action="ppaction://media"/>
          </p:cNvPr>
          <p:cNvPicPr>
            <a:picLocks noRot="1" noChangeAspect="1" noChangeArrowheads="1"/>
          </p:cNvPicPr>
          <p:nvPr>
            <a:audioFile r:link="rId34"/>
            <p:extLst>
              <p:ext uri="{DAA4B4D4-6D71-4841-9C94-3DE7FCFB9230}">
                <p14:media xmlns:p14="http://schemas.microsoft.com/office/powerpoint/2010/main" r:embed="rId33"/>
              </p:ext>
            </p:extLst>
          </p:nvPr>
        </p:nvPicPr>
        <p:blipFill>
          <a:blip r:embed="rId90">
            <a:extLst>
              <a:ext uri="{28A0092B-C50C-407E-A947-70E740481C1C}">
                <a14:useLocalDpi xmlns:a14="http://schemas.microsoft.com/office/drawing/2010/main" val="0"/>
              </a:ext>
            </a:extLst>
          </a:blip>
          <a:srcRect/>
          <a:stretch>
            <a:fillRect/>
          </a:stretch>
        </p:blipFill>
        <p:spPr bwMode="auto">
          <a:xfrm>
            <a:off x="5724525" y="2560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79" name="F85605D3.WAV">
            <a:hlinkClick r:id="" action="ppaction://media"/>
          </p:cNvPr>
          <p:cNvPicPr>
            <a:picLocks noRot="1" noChangeAspect="1" noChangeArrowheads="1"/>
          </p:cNvPicPr>
          <p:nvPr>
            <a:audioFile r:link="rId36"/>
            <p:extLst>
              <p:ext uri="{DAA4B4D4-6D71-4841-9C94-3DE7FCFB9230}">
                <p14:media xmlns:p14="http://schemas.microsoft.com/office/powerpoint/2010/main" r:embed="rId35"/>
              </p:ext>
            </p:extLst>
          </p:nvPr>
        </p:nvPicPr>
        <p:blipFill>
          <a:blip r:embed="rId90">
            <a:extLst>
              <a:ext uri="{28A0092B-C50C-407E-A947-70E740481C1C}">
                <a14:useLocalDpi xmlns:a14="http://schemas.microsoft.com/office/drawing/2010/main" val="0"/>
              </a:ext>
            </a:extLst>
          </a:blip>
          <a:srcRect/>
          <a:stretch>
            <a:fillRect/>
          </a:stretch>
        </p:blipFill>
        <p:spPr bwMode="auto">
          <a:xfrm>
            <a:off x="6588125" y="2560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0" name="58FA74B1.WAV">
            <a:hlinkClick r:id="" action="ppaction://media"/>
          </p:cNvPr>
          <p:cNvPicPr>
            <a:picLocks noRot="1" noChangeAspect="1" noChangeArrowheads="1"/>
          </p:cNvPicPr>
          <p:nvPr>
            <a:audioFile r:link="rId38"/>
            <p:extLst>
              <p:ext uri="{DAA4B4D4-6D71-4841-9C94-3DE7FCFB9230}">
                <p14:media xmlns:p14="http://schemas.microsoft.com/office/powerpoint/2010/main" r:embed="rId37"/>
              </p:ext>
            </p:extLst>
          </p:nvPr>
        </p:nvPicPr>
        <p:blipFill>
          <a:blip r:embed="rId90">
            <a:extLst>
              <a:ext uri="{28A0092B-C50C-407E-A947-70E740481C1C}">
                <a14:useLocalDpi xmlns:a14="http://schemas.microsoft.com/office/drawing/2010/main" val="0"/>
              </a:ext>
            </a:extLst>
          </a:blip>
          <a:srcRect/>
          <a:stretch>
            <a:fillRect/>
          </a:stretch>
        </p:blipFill>
        <p:spPr bwMode="auto">
          <a:xfrm>
            <a:off x="7308850"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1" name="62CDA8B0.WAV">
            <a:hlinkClick r:id="" action="ppaction://media"/>
          </p:cNvPr>
          <p:cNvPicPr>
            <a:picLocks noRot="1" noChangeAspect="1" noChangeArrowheads="1"/>
          </p:cNvPicPr>
          <p:nvPr>
            <a:audioFile r:link="rId40"/>
            <p:extLst>
              <p:ext uri="{DAA4B4D4-6D71-4841-9C94-3DE7FCFB9230}">
                <p14:media xmlns:p14="http://schemas.microsoft.com/office/powerpoint/2010/main" r:embed="rId39"/>
              </p:ext>
            </p:extLst>
          </p:nvPr>
        </p:nvPicPr>
        <p:blipFill>
          <a:blip r:embed="rId90">
            <a:extLst>
              <a:ext uri="{28A0092B-C50C-407E-A947-70E740481C1C}">
                <a14:useLocalDpi xmlns:a14="http://schemas.microsoft.com/office/drawing/2010/main" val="0"/>
              </a:ext>
            </a:extLst>
          </a:blip>
          <a:srcRect/>
          <a:stretch>
            <a:fillRect/>
          </a:stretch>
        </p:blipFill>
        <p:spPr bwMode="auto">
          <a:xfrm>
            <a:off x="8172450" y="24876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2" name="7A9FA338.WAV">
            <a:hlinkClick r:id="" action="ppaction://media"/>
          </p:cNvPr>
          <p:cNvPicPr>
            <a:picLocks noRot="1" noChangeAspect="1" noChangeArrowheads="1"/>
          </p:cNvPicPr>
          <p:nvPr>
            <a:audioFile r:link="rId42"/>
            <p:extLst>
              <p:ext uri="{DAA4B4D4-6D71-4841-9C94-3DE7FCFB9230}">
                <p14:media xmlns:p14="http://schemas.microsoft.com/office/powerpoint/2010/main" r:embed="rId41"/>
              </p:ext>
            </p:extLst>
          </p:nvPr>
        </p:nvPicPr>
        <p:blipFill>
          <a:blip r:embed="rId90">
            <a:extLst>
              <a:ext uri="{28A0092B-C50C-407E-A947-70E740481C1C}">
                <a14:useLocalDpi xmlns:a14="http://schemas.microsoft.com/office/drawing/2010/main" val="0"/>
              </a:ext>
            </a:extLst>
          </a:blip>
          <a:srcRect/>
          <a:stretch>
            <a:fillRect/>
          </a:stretch>
        </p:blipFill>
        <p:spPr bwMode="auto">
          <a:xfrm>
            <a:off x="395288"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3" name="6F86FD3E.WAV">
            <a:hlinkClick r:id="" action="ppaction://media"/>
          </p:cNvPr>
          <p:cNvPicPr>
            <a:picLocks noRot="1" noChangeAspect="1" noChangeArrowheads="1"/>
          </p:cNvPicPr>
          <p:nvPr>
            <a:audioFile r:link="rId44"/>
            <p:extLst>
              <p:ext uri="{DAA4B4D4-6D71-4841-9C94-3DE7FCFB9230}">
                <p14:media xmlns:p14="http://schemas.microsoft.com/office/powerpoint/2010/main" r:embed="rId43"/>
              </p:ext>
            </p:extLst>
          </p:nvPr>
        </p:nvPicPr>
        <p:blipFill>
          <a:blip r:embed="rId90">
            <a:extLst>
              <a:ext uri="{28A0092B-C50C-407E-A947-70E740481C1C}">
                <a14:useLocalDpi xmlns:a14="http://schemas.microsoft.com/office/drawing/2010/main" val="0"/>
              </a:ext>
            </a:extLst>
          </a:blip>
          <a:srcRect/>
          <a:stretch>
            <a:fillRect/>
          </a:stretch>
        </p:blipFill>
        <p:spPr bwMode="auto">
          <a:xfrm>
            <a:off x="1187450"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4" name="6D22B671.WAV">
            <a:hlinkClick r:id="" action="ppaction://media"/>
          </p:cNvPr>
          <p:cNvPicPr>
            <a:picLocks noRot="1" noChangeAspect="1" noChangeArrowheads="1"/>
          </p:cNvPicPr>
          <p:nvPr>
            <a:audioFile r:link="rId46"/>
            <p:extLst>
              <p:ext uri="{DAA4B4D4-6D71-4841-9C94-3DE7FCFB9230}">
                <p14:media xmlns:p14="http://schemas.microsoft.com/office/powerpoint/2010/main" r:embed="rId45"/>
              </p:ext>
            </p:extLst>
          </p:nvPr>
        </p:nvPicPr>
        <p:blipFill>
          <a:blip r:embed="rId90">
            <a:extLst>
              <a:ext uri="{28A0092B-C50C-407E-A947-70E740481C1C}">
                <a14:useLocalDpi xmlns:a14="http://schemas.microsoft.com/office/drawing/2010/main" val="0"/>
              </a:ext>
            </a:extLst>
          </a:blip>
          <a:srcRect/>
          <a:stretch>
            <a:fillRect/>
          </a:stretch>
        </p:blipFill>
        <p:spPr bwMode="auto">
          <a:xfrm>
            <a:off x="1835150" y="35687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5" name="823FA732.WAV">
            <a:hlinkClick r:id="" action="ppaction://media"/>
          </p:cNvPr>
          <p:cNvPicPr>
            <a:picLocks noRot="1" noChangeAspect="1" noChangeArrowheads="1"/>
          </p:cNvPicPr>
          <p:nvPr>
            <a:audioFile r:link="rId48"/>
            <p:extLst>
              <p:ext uri="{DAA4B4D4-6D71-4841-9C94-3DE7FCFB9230}">
                <p14:media xmlns:p14="http://schemas.microsoft.com/office/powerpoint/2010/main" r:embed="rId47"/>
              </p:ext>
            </p:extLst>
          </p:nvPr>
        </p:nvPicPr>
        <p:blipFill>
          <a:blip r:embed="rId90">
            <a:extLst>
              <a:ext uri="{28A0092B-C50C-407E-A947-70E740481C1C}">
                <a14:useLocalDpi xmlns:a14="http://schemas.microsoft.com/office/drawing/2010/main" val="0"/>
              </a:ext>
            </a:extLst>
          </a:blip>
          <a:srcRect/>
          <a:stretch>
            <a:fillRect/>
          </a:stretch>
        </p:blipFill>
        <p:spPr bwMode="auto">
          <a:xfrm>
            <a:off x="2700338" y="35687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6" name="ACE2FBD9.WAV">
            <a:hlinkClick r:id="" action="ppaction://media"/>
          </p:cNvPr>
          <p:cNvPicPr>
            <a:picLocks noRot="1" noChangeAspect="1" noChangeArrowheads="1"/>
          </p:cNvPicPr>
          <p:nvPr>
            <a:audioFile r:link="rId50"/>
            <p:extLst>
              <p:ext uri="{DAA4B4D4-6D71-4841-9C94-3DE7FCFB9230}">
                <p14:media xmlns:p14="http://schemas.microsoft.com/office/powerpoint/2010/main" r:embed="rId49"/>
              </p:ext>
            </p:extLst>
          </p:nvPr>
        </p:nvPicPr>
        <p:blipFill>
          <a:blip r:embed="rId90">
            <a:extLst>
              <a:ext uri="{28A0092B-C50C-407E-A947-70E740481C1C}">
                <a14:useLocalDpi xmlns:a14="http://schemas.microsoft.com/office/drawing/2010/main" val="0"/>
              </a:ext>
            </a:extLst>
          </a:blip>
          <a:srcRect/>
          <a:stretch>
            <a:fillRect/>
          </a:stretch>
        </p:blipFill>
        <p:spPr bwMode="auto">
          <a:xfrm>
            <a:off x="3492500" y="35687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7" name="7CCEB95F.WAV">
            <a:hlinkClick r:id="" action="ppaction://media"/>
          </p:cNvPr>
          <p:cNvPicPr>
            <a:picLocks noRot="1" noChangeAspect="1" noChangeArrowheads="1"/>
          </p:cNvPicPr>
          <p:nvPr>
            <a:audioFile r:link="rId52"/>
            <p:extLst>
              <p:ext uri="{DAA4B4D4-6D71-4841-9C94-3DE7FCFB9230}">
                <p14:media xmlns:p14="http://schemas.microsoft.com/office/powerpoint/2010/main" r:embed="rId51"/>
              </p:ext>
            </p:extLst>
          </p:nvPr>
        </p:nvPicPr>
        <p:blipFill>
          <a:blip r:embed="rId90">
            <a:extLst>
              <a:ext uri="{28A0092B-C50C-407E-A947-70E740481C1C}">
                <a14:useLocalDpi xmlns:a14="http://schemas.microsoft.com/office/drawing/2010/main" val="0"/>
              </a:ext>
            </a:extLst>
          </a:blip>
          <a:srcRect/>
          <a:stretch>
            <a:fillRect/>
          </a:stretch>
        </p:blipFill>
        <p:spPr bwMode="auto">
          <a:xfrm>
            <a:off x="4211638"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8" name="992B532B.WAV">
            <a:hlinkClick r:id="" action="ppaction://media"/>
          </p:cNvPr>
          <p:cNvPicPr>
            <a:picLocks noRot="1" noChangeAspect="1" noChangeArrowheads="1"/>
          </p:cNvPicPr>
          <p:nvPr>
            <a:audioFile r:link="rId54"/>
            <p:extLst>
              <p:ext uri="{DAA4B4D4-6D71-4841-9C94-3DE7FCFB9230}">
                <p14:media xmlns:p14="http://schemas.microsoft.com/office/powerpoint/2010/main" r:embed="rId53"/>
              </p:ext>
            </p:extLst>
          </p:nvPr>
        </p:nvPicPr>
        <p:blipFill>
          <a:blip r:embed="rId90">
            <a:extLst>
              <a:ext uri="{28A0092B-C50C-407E-A947-70E740481C1C}">
                <a14:useLocalDpi xmlns:a14="http://schemas.microsoft.com/office/drawing/2010/main" val="0"/>
              </a:ext>
            </a:extLst>
          </a:blip>
          <a:srcRect/>
          <a:stretch>
            <a:fillRect/>
          </a:stretch>
        </p:blipFill>
        <p:spPr bwMode="auto">
          <a:xfrm>
            <a:off x="5003800" y="371157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89" name="30E5E24A.WAV">
            <a:hlinkClick r:id="" action="ppaction://media"/>
          </p:cNvPr>
          <p:cNvPicPr>
            <a:picLocks noRot="1" noChangeAspect="1" noChangeArrowheads="1"/>
          </p:cNvPicPr>
          <p:nvPr>
            <a:audioFile r:link="rId56"/>
            <p:extLst>
              <p:ext uri="{DAA4B4D4-6D71-4841-9C94-3DE7FCFB9230}">
                <p14:media xmlns:p14="http://schemas.microsoft.com/office/powerpoint/2010/main" r:embed="rId55"/>
              </p:ext>
            </p:extLst>
          </p:nvPr>
        </p:nvPicPr>
        <p:blipFill>
          <a:blip r:embed="rId90">
            <a:extLst>
              <a:ext uri="{28A0092B-C50C-407E-A947-70E740481C1C}">
                <a14:useLocalDpi xmlns:a14="http://schemas.microsoft.com/office/drawing/2010/main" val="0"/>
              </a:ext>
            </a:extLst>
          </a:blip>
          <a:srcRect/>
          <a:stretch>
            <a:fillRect/>
          </a:stretch>
        </p:blipFill>
        <p:spPr bwMode="auto">
          <a:xfrm>
            <a:off x="5795963"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0" name="BD3DB8D4.WAV">
            <a:hlinkClick r:id="" action="ppaction://media"/>
          </p:cNvPr>
          <p:cNvPicPr>
            <a:picLocks noRot="1" noChangeAspect="1" noChangeArrowheads="1"/>
          </p:cNvPicPr>
          <p:nvPr>
            <a:audioFile r:link="rId58"/>
            <p:extLst>
              <p:ext uri="{DAA4B4D4-6D71-4841-9C94-3DE7FCFB9230}">
                <p14:media xmlns:p14="http://schemas.microsoft.com/office/powerpoint/2010/main" r:embed="rId57"/>
              </p:ext>
            </p:extLst>
          </p:nvPr>
        </p:nvPicPr>
        <p:blipFill>
          <a:blip r:embed="rId90">
            <a:extLst>
              <a:ext uri="{28A0092B-C50C-407E-A947-70E740481C1C}">
                <a14:useLocalDpi xmlns:a14="http://schemas.microsoft.com/office/drawing/2010/main" val="0"/>
              </a:ext>
            </a:extLst>
          </a:blip>
          <a:srcRect/>
          <a:stretch>
            <a:fillRect/>
          </a:stretch>
        </p:blipFill>
        <p:spPr bwMode="auto">
          <a:xfrm>
            <a:off x="6516688"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1" name="F9AEBC73.WAV">
            <a:hlinkClick r:id="" action="ppaction://media"/>
          </p:cNvPr>
          <p:cNvPicPr>
            <a:picLocks noRot="1" noChangeAspect="1" noChangeArrowheads="1"/>
          </p:cNvPicPr>
          <p:nvPr>
            <a:audioFile r:link="rId60"/>
            <p:extLst>
              <p:ext uri="{DAA4B4D4-6D71-4841-9C94-3DE7FCFB9230}">
                <p14:media xmlns:p14="http://schemas.microsoft.com/office/powerpoint/2010/main" r:embed="rId59"/>
              </p:ext>
            </p:extLst>
          </p:nvPr>
        </p:nvPicPr>
        <p:blipFill>
          <a:blip r:embed="rId90">
            <a:extLst>
              <a:ext uri="{28A0092B-C50C-407E-A947-70E740481C1C}">
                <a14:useLocalDpi xmlns:a14="http://schemas.microsoft.com/office/drawing/2010/main" val="0"/>
              </a:ext>
            </a:extLst>
          </a:blip>
          <a:srcRect/>
          <a:stretch>
            <a:fillRect/>
          </a:stretch>
        </p:blipFill>
        <p:spPr bwMode="auto">
          <a:xfrm>
            <a:off x="7380288" y="35687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2" name="BF414A02.WAV">
            <a:hlinkClick r:id="" action="ppaction://media"/>
          </p:cNvPr>
          <p:cNvPicPr>
            <a:picLocks noRot="1" noChangeAspect="1" noChangeArrowheads="1"/>
          </p:cNvPicPr>
          <p:nvPr>
            <a:audioFile r:link="rId62"/>
            <p:extLst>
              <p:ext uri="{DAA4B4D4-6D71-4841-9C94-3DE7FCFB9230}">
                <p14:media xmlns:p14="http://schemas.microsoft.com/office/powerpoint/2010/main" r:embed="rId61"/>
              </p:ext>
            </p:extLst>
          </p:nvPr>
        </p:nvPicPr>
        <p:blipFill>
          <a:blip r:embed="rId90">
            <a:extLst>
              <a:ext uri="{28A0092B-C50C-407E-A947-70E740481C1C}">
                <a14:useLocalDpi xmlns:a14="http://schemas.microsoft.com/office/drawing/2010/main" val="0"/>
              </a:ext>
            </a:extLst>
          </a:blip>
          <a:srcRect/>
          <a:stretch>
            <a:fillRect/>
          </a:stretch>
        </p:blipFill>
        <p:spPr bwMode="auto">
          <a:xfrm>
            <a:off x="8172450" y="36401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3" name="0609DD4A.WAV">
            <a:hlinkClick r:id="" action="ppaction://media"/>
          </p:cNvPr>
          <p:cNvPicPr>
            <a:picLocks noRot="1" noChangeAspect="1" noChangeArrowheads="1"/>
          </p:cNvPicPr>
          <p:nvPr>
            <a:audioFile r:link="rId64"/>
            <p:extLst>
              <p:ext uri="{DAA4B4D4-6D71-4841-9C94-3DE7FCFB9230}">
                <p14:media xmlns:p14="http://schemas.microsoft.com/office/powerpoint/2010/main" r:embed="rId63"/>
              </p:ext>
            </p:extLst>
          </p:nvPr>
        </p:nvPicPr>
        <p:blipFill>
          <a:blip r:embed="rId90">
            <a:extLst>
              <a:ext uri="{28A0092B-C50C-407E-A947-70E740481C1C}">
                <a14:useLocalDpi xmlns:a14="http://schemas.microsoft.com/office/drawing/2010/main" val="0"/>
              </a:ext>
            </a:extLst>
          </a:blip>
          <a:srcRect/>
          <a:stretch>
            <a:fillRect/>
          </a:stretch>
        </p:blipFill>
        <p:spPr bwMode="auto">
          <a:xfrm>
            <a:off x="468313" y="4719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4" name="23B06E03.WAV">
            <a:hlinkClick r:id="" action="ppaction://media"/>
          </p:cNvPr>
          <p:cNvPicPr>
            <a:picLocks noRot="1" noChangeAspect="1" noChangeArrowheads="1"/>
          </p:cNvPicPr>
          <p:nvPr>
            <a:audioFile r:link="rId66"/>
            <p:extLst>
              <p:ext uri="{DAA4B4D4-6D71-4841-9C94-3DE7FCFB9230}">
                <p14:media xmlns:p14="http://schemas.microsoft.com/office/powerpoint/2010/main" r:embed="rId65"/>
              </p:ext>
            </p:extLst>
          </p:nvPr>
        </p:nvPicPr>
        <p:blipFill>
          <a:blip r:embed="rId90">
            <a:extLst>
              <a:ext uri="{28A0092B-C50C-407E-A947-70E740481C1C}">
                <a14:useLocalDpi xmlns:a14="http://schemas.microsoft.com/office/drawing/2010/main" val="0"/>
              </a:ext>
            </a:extLst>
          </a:blip>
          <a:srcRect/>
          <a:stretch>
            <a:fillRect/>
          </a:stretch>
        </p:blipFill>
        <p:spPr bwMode="auto">
          <a:xfrm>
            <a:off x="1258888" y="4719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5" name="C2654E18.WAV">
            <a:hlinkClick r:id="" action="ppaction://media"/>
          </p:cNvPr>
          <p:cNvPicPr>
            <a:picLocks noRot="1" noChangeAspect="1" noChangeArrowheads="1"/>
          </p:cNvPicPr>
          <p:nvPr>
            <a:audioFile r:link="rId68"/>
            <p:extLst>
              <p:ext uri="{DAA4B4D4-6D71-4841-9C94-3DE7FCFB9230}">
                <p14:media xmlns:p14="http://schemas.microsoft.com/office/powerpoint/2010/main" r:embed="rId67"/>
              </p:ext>
            </p:extLst>
          </p:nvPr>
        </p:nvPicPr>
        <p:blipFill>
          <a:blip r:embed="rId90">
            <a:extLst>
              <a:ext uri="{28A0092B-C50C-407E-A947-70E740481C1C}">
                <a14:useLocalDpi xmlns:a14="http://schemas.microsoft.com/office/drawing/2010/main" val="0"/>
              </a:ext>
            </a:extLst>
          </a:blip>
          <a:srcRect/>
          <a:stretch>
            <a:fillRect/>
          </a:stretch>
        </p:blipFill>
        <p:spPr bwMode="auto">
          <a:xfrm>
            <a:off x="1979613" y="4719638"/>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6" name="DDC2C046.WAV">
            <a:hlinkClick r:id="" action="ppaction://media"/>
          </p:cNvPr>
          <p:cNvPicPr>
            <a:picLocks noRot="1" noChangeAspect="1" noChangeArrowheads="1"/>
          </p:cNvPicPr>
          <p:nvPr>
            <a:audioFile r:link="rId70"/>
            <p:extLst>
              <p:ext uri="{DAA4B4D4-6D71-4841-9C94-3DE7FCFB9230}">
                <p14:media xmlns:p14="http://schemas.microsoft.com/office/powerpoint/2010/main" r:embed="rId69"/>
              </p:ext>
            </p:extLst>
          </p:nvPr>
        </p:nvPicPr>
        <p:blipFill>
          <a:blip r:embed="rId90">
            <a:extLst>
              <a:ext uri="{28A0092B-C50C-407E-A947-70E740481C1C}">
                <a14:useLocalDpi xmlns:a14="http://schemas.microsoft.com/office/drawing/2010/main" val="0"/>
              </a:ext>
            </a:extLst>
          </a:blip>
          <a:srcRect/>
          <a:stretch>
            <a:fillRect/>
          </a:stretch>
        </p:blipFill>
        <p:spPr bwMode="auto">
          <a:xfrm>
            <a:off x="2771775"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7" name="4A86999A.WAV">
            <a:hlinkClick r:id="" action="ppaction://media"/>
          </p:cNvPr>
          <p:cNvPicPr>
            <a:picLocks noRot="1" noChangeAspect="1" noChangeArrowheads="1"/>
          </p:cNvPicPr>
          <p:nvPr>
            <a:audioFile r:link="rId72"/>
            <p:extLst>
              <p:ext uri="{DAA4B4D4-6D71-4841-9C94-3DE7FCFB9230}">
                <p14:media xmlns:p14="http://schemas.microsoft.com/office/powerpoint/2010/main" r:embed="rId71"/>
              </p:ext>
            </p:extLst>
          </p:nvPr>
        </p:nvPicPr>
        <p:blipFill>
          <a:blip r:embed="rId90">
            <a:extLst>
              <a:ext uri="{28A0092B-C50C-407E-A947-70E740481C1C}">
                <a14:useLocalDpi xmlns:a14="http://schemas.microsoft.com/office/drawing/2010/main" val="0"/>
              </a:ext>
            </a:extLst>
          </a:blip>
          <a:srcRect/>
          <a:stretch>
            <a:fillRect/>
          </a:stretch>
        </p:blipFill>
        <p:spPr bwMode="auto">
          <a:xfrm>
            <a:off x="3492500"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8" name="5D2EC49A.WAV">
            <a:hlinkClick r:id="" action="ppaction://media"/>
          </p:cNvPr>
          <p:cNvPicPr>
            <a:picLocks noRot="1" noChangeAspect="1" noChangeArrowheads="1"/>
          </p:cNvPicPr>
          <p:nvPr>
            <a:audioFile r:link="rId74"/>
            <p:extLst>
              <p:ext uri="{DAA4B4D4-6D71-4841-9C94-3DE7FCFB9230}">
                <p14:media xmlns:p14="http://schemas.microsoft.com/office/powerpoint/2010/main" r:embed="rId73"/>
              </p:ext>
            </p:extLst>
          </p:nvPr>
        </p:nvPicPr>
        <p:blipFill>
          <a:blip r:embed="rId90">
            <a:extLst>
              <a:ext uri="{28A0092B-C50C-407E-A947-70E740481C1C}">
                <a14:useLocalDpi xmlns:a14="http://schemas.microsoft.com/office/drawing/2010/main" val="0"/>
              </a:ext>
            </a:extLst>
          </a:blip>
          <a:srcRect/>
          <a:stretch>
            <a:fillRect/>
          </a:stretch>
        </p:blipFill>
        <p:spPr bwMode="auto">
          <a:xfrm>
            <a:off x="4140200"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299" name="A0FDCF16.WAV">
            <a:hlinkClick r:id="" action="ppaction://media"/>
          </p:cNvPr>
          <p:cNvPicPr>
            <a:picLocks noRot="1" noChangeAspect="1" noChangeArrowheads="1"/>
          </p:cNvPicPr>
          <p:nvPr>
            <a:audioFile r:link="rId76"/>
            <p:extLst>
              <p:ext uri="{DAA4B4D4-6D71-4841-9C94-3DE7FCFB9230}">
                <p14:media xmlns:p14="http://schemas.microsoft.com/office/powerpoint/2010/main" r:embed="rId75"/>
              </p:ext>
            </p:extLst>
          </p:nvPr>
        </p:nvPicPr>
        <p:blipFill>
          <a:blip r:embed="rId90">
            <a:extLst>
              <a:ext uri="{28A0092B-C50C-407E-A947-70E740481C1C}">
                <a14:useLocalDpi xmlns:a14="http://schemas.microsoft.com/office/drawing/2010/main" val="0"/>
              </a:ext>
            </a:extLst>
          </a:blip>
          <a:srcRect/>
          <a:stretch>
            <a:fillRect/>
          </a:stretch>
        </p:blipFill>
        <p:spPr bwMode="auto">
          <a:xfrm>
            <a:off x="4932363"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0" name="7FC837BC.WAV">
            <a:hlinkClick r:id="" action="ppaction://media"/>
          </p:cNvPr>
          <p:cNvPicPr>
            <a:picLocks noRot="1" noChangeAspect="1" noChangeArrowheads="1"/>
          </p:cNvPicPr>
          <p:nvPr>
            <a:audioFile r:link="rId78"/>
            <p:extLst>
              <p:ext uri="{DAA4B4D4-6D71-4841-9C94-3DE7FCFB9230}">
                <p14:media xmlns:p14="http://schemas.microsoft.com/office/powerpoint/2010/main" r:embed="rId77"/>
              </p:ext>
            </p:extLst>
          </p:nvPr>
        </p:nvPicPr>
        <p:blipFill>
          <a:blip r:embed="rId90">
            <a:extLst>
              <a:ext uri="{28A0092B-C50C-407E-A947-70E740481C1C}">
                <a14:useLocalDpi xmlns:a14="http://schemas.microsoft.com/office/drawing/2010/main" val="0"/>
              </a:ext>
            </a:extLst>
          </a:blip>
          <a:srcRect/>
          <a:stretch>
            <a:fillRect/>
          </a:stretch>
        </p:blipFill>
        <p:spPr bwMode="auto">
          <a:xfrm>
            <a:off x="5724525" y="457676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1" name="33AC2D38.WAV">
            <a:hlinkClick r:id="" action="ppaction://media"/>
          </p:cNvPr>
          <p:cNvPicPr>
            <a:picLocks noRot="1" noChangeAspect="1" noChangeArrowheads="1"/>
          </p:cNvPicPr>
          <p:nvPr>
            <a:audioFile r:link="rId80"/>
            <p:extLst>
              <p:ext uri="{DAA4B4D4-6D71-4841-9C94-3DE7FCFB9230}">
                <p14:media xmlns:p14="http://schemas.microsoft.com/office/powerpoint/2010/main" r:embed="rId79"/>
              </p:ext>
            </p:extLst>
          </p:nvPr>
        </p:nvPicPr>
        <p:blipFill>
          <a:blip r:embed="rId90">
            <a:extLst>
              <a:ext uri="{28A0092B-C50C-407E-A947-70E740481C1C}">
                <a14:useLocalDpi xmlns:a14="http://schemas.microsoft.com/office/drawing/2010/main" val="0"/>
              </a:ext>
            </a:extLst>
          </a:blip>
          <a:srcRect/>
          <a:stretch>
            <a:fillRect/>
          </a:stretch>
        </p:blipFill>
        <p:spPr bwMode="auto">
          <a:xfrm>
            <a:off x="6516688"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2" name="54ACE5B9.WAV">
            <a:hlinkClick r:id="" action="ppaction://media"/>
          </p:cNvPr>
          <p:cNvPicPr>
            <a:picLocks noRot="1" noChangeAspect="1" noChangeArrowheads="1"/>
          </p:cNvPicPr>
          <p:nvPr>
            <a:audioFile r:link="rId82"/>
            <p:extLst>
              <p:ext uri="{DAA4B4D4-6D71-4841-9C94-3DE7FCFB9230}">
                <p14:media xmlns:p14="http://schemas.microsoft.com/office/powerpoint/2010/main" r:embed="rId81"/>
              </p:ext>
            </p:extLst>
          </p:nvPr>
        </p:nvPicPr>
        <p:blipFill>
          <a:blip r:embed="rId90">
            <a:extLst>
              <a:ext uri="{28A0092B-C50C-407E-A947-70E740481C1C}">
                <a14:useLocalDpi xmlns:a14="http://schemas.microsoft.com/office/drawing/2010/main" val="0"/>
              </a:ext>
            </a:extLst>
          </a:blip>
          <a:srcRect/>
          <a:stretch>
            <a:fillRect/>
          </a:stretch>
        </p:blipFill>
        <p:spPr bwMode="auto">
          <a:xfrm>
            <a:off x="7380288"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3" name="098CA24F.WAV">
            <a:hlinkClick r:id="" action="ppaction://media"/>
          </p:cNvPr>
          <p:cNvPicPr>
            <a:picLocks noRot="1" noChangeAspect="1" noChangeArrowheads="1"/>
          </p:cNvPicPr>
          <p:nvPr>
            <a:audioFile r:link="rId84"/>
            <p:extLst>
              <p:ext uri="{DAA4B4D4-6D71-4841-9C94-3DE7FCFB9230}">
                <p14:media xmlns:p14="http://schemas.microsoft.com/office/powerpoint/2010/main" r:embed="rId83"/>
              </p:ext>
            </p:extLst>
          </p:nvPr>
        </p:nvPicPr>
        <p:blipFill>
          <a:blip r:embed="rId90">
            <a:extLst>
              <a:ext uri="{28A0092B-C50C-407E-A947-70E740481C1C}">
                <a14:useLocalDpi xmlns:a14="http://schemas.microsoft.com/office/drawing/2010/main" val="0"/>
              </a:ext>
            </a:extLst>
          </a:blip>
          <a:srcRect/>
          <a:stretch>
            <a:fillRect/>
          </a:stretch>
        </p:blipFill>
        <p:spPr bwMode="auto">
          <a:xfrm>
            <a:off x="5724525" y="1408113"/>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4" name="3AB8BC20.WAV">
            <a:hlinkClick r:id="" action="ppaction://media"/>
          </p:cNvPr>
          <p:cNvPicPr>
            <a:picLocks noRot="1" noChangeAspect="1" noChangeArrowheads="1"/>
          </p:cNvPicPr>
          <p:nvPr>
            <a:audioFile r:link="rId86"/>
            <p:extLst>
              <p:ext uri="{DAA4B4D4-6D71-4841-9C94-3DE7FCFB9230}">
                <p14:media xmlns:p14="http://schemas.microsoft.com/office/powerpoint/2010/main" r:embed="rId85"/>
              </p:ext>
            </p:extLst>
          </p:nvPr>
        </p:nvPicPr>
        <p:blipFill>
          <a:blip r:embed="rId90">
            <a:extLst>
              <a:ext uri="{28A0092B-C50C-407E-A947-70E740481C1C}">
                <a14:useLocalDpi xmlns:a14="http://schemas.microsoft.com/office/drawing/2010/main" val="0"/>
              </a:ext>
            </a:extLst>
          </a:blip>
          <a:srcRect/>
          <a:stretch>
            <a:fillRect/>
          </a:stretch>
        </p:blipFill>
        <p:spPr bwMode="auto">
          <a:xfrm>
            <a:off x="468313" y="241617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305" name="49C1161E.WAV">
            <a:hlinkClick r:id="" action="ppaction://media"/>
          </p:cNvPr>
          <p:cNvPicPr>
            <a:picLocks noRot="1" noChangeAspect="1" noChangeArrowheads="1"/>
          </p:cNvPicPr>
          <p:nvPr>
            <a:audioFile r:link="rId88"/>
            <p:extLst>
              <p:ext uri="{DAA4B4D4-6D71-4841-9C94-3DE7FCFB9230}">
                <p14:media xmlns:p14="http://schemas.microsoft.com/office/powerpoint/2010/main" r:embed="rId87"/>
              </p:ext>
            </p:extLst>
          </p:nvPr>
        </p:nvPicPr>
        <p:blipFill>
          <a:blip r:embed="rId90">
            <a:extLst>
              <a:ext uri="{28A0092B-C50C-407E-A947-70E740481C1C}">
                <a14:useLocalDpi xmlns:a14="http://schemas.microsoft.com/office/drawing/2010/main" val="0"/>
              </a:ext>
            </a:extLst>
          </a:blip>
          <a:srcRect/>
          <a:stretch>
            <a:fillRect/>
          </a:stretch>
        </p:blipFill>
        <p:spPr bwMode="auto">
          <a:xfrm>
            <a:off x="8243888" y="46482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8" name="Picture 3" descr="C:\Users\khoug\AppData\Local\Microsoft\Windows\INetCache\Content.Word\EYS_Logo-Hori-Inline_Col_Pos.png">
            <a:extLst>
              <a:ext uri="{FF2B5EF4-FFF2-40B4-BE49-F238E27FC236}">
                <a16:creationId xmlns:a16="http://schemas.microsoft.com/office/drawing/2014/main" id="{C85693F8-AB07-4DF1-866D-4EC0E8C8BAF4}"/>
              </a:ext>
            </a:extLst>
          </p:cNvPr>
          <p:cNvPicPr>
            <a:picLocks noChangeAspect="1" noChangeArrowheads="1"/>
          </p:cNvPicPr>
          <p:nvPr/>
        </p:nvPicPr>
        <p:blipFill>
          <a:blip r:embed="rId91" cstate="email">
            <a:extLst>
              <a:ext uri="{28A0092B-C50C-407E-A947-70E740481C1C}">
                <a14:useLocalDpi xmlns:a14="http://schemas.microsoft.com/office/drawing/2010/main" val="0"/>
              </a:ext>
            </a:extLst>
          </a:blip>
          <a:srcRect/>
          <a:stretch>
            <a:fillRect/>
          </a:stretch>
        </p:blipFill>
        <p:spPr bwMode="auto">
          <a:xfrm>
            <a:off x="4763" y="4763"/>
            <a:ext cx="24860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26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2000" fill="hold"/>
                                        <p:tgtEl>
                                          <p:spTgt spid="8262"/>
                                        </p:tgtEl>
                                      </p:cBhvr>
                                    </p:cmd>
                                  </p:childTnLst>
                                </p:cTn>
                              </p:par>
                            </p:childTnLst>
                          </p:cTn>
                        </p:par>
                      </p:childTnLst>
                    </p:cTn>
                  </p:par>
                </p:childTnLst>
              </p:cTn>
              <p:nextCondLst>
                <p:cond evt="onClick" delay="0">
                  <p:tgtEl>
                    <p:spTgt spid="8262"/>
                  </p:tgtEl>
                </p:cond>
              </p:nextCondLst>
            </p:seq>
            <p:seq concurrent="1" nextAc="seek">
              <p:cTn id="7" restart="whenNotActive" fill="hold" evtFilter="cancelBubble" nodeType="interactiveSeq">
                <p:stCondLst>
                  <p:cond evt="onClick" delay="0">
                    <p:tgtEl>
                      <p:spTgt spid="8263"/>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mediacall" presetSubtype="0" fill="hold" nodeType="clickEffect">
                                  <p:stCondLst>
                                    <p:cond delay="0"/>
                                  </p:stCondLst>
                                  <p:childTnLst>
                                    <p:cmd type="call" cmd="playFrom(0.0)">
                                      <p:cBhvr>
                                        <p:cTn id="11" dur="2000" fill="hold"/>
                                        <p:tgtEl>
                                          <p:spTgt spid="8263"/>
                                        </p:tgtEl>
                                      </p:cBhvr>
                                    </p:cmd>
                                  </p:childTnLst>
                                </p:cTn>
                              </p:par>
                            </p:childTnLst>
                          </p:cTn>
                        </p:par>
                      </p:childTnLst>
                    </p:cTn>
                  </p:par>
                </p:childTnLst>
              </p:cTn>
              <p:nextCondLst>
                <p:cond evt="onClick" delay="0">
                  <p:tgtEl>
                    <p:spTgt spid="8263"/>
                  </p:tgtEl>
                </p:cond>
              </p:nextCondLst>
            </p:seq>
            <p:seq concurrent="1" nextAc="seek">
              <p:cTn id="12" restart="whenNotActive" fill="hold" evtFilter="cancelBubble" nodeType="interactiveSeq">
                <p:stCondLst>
                  <p:cond evt="onClick" delay="0">
                    <p:tgtEl>
                      <p:spTgt spid="8264"/>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mediacall" presetSubtype="0" fill="hold" nodeType="clickEffect">
                                  <p:stCondLst>
                                    <p:cond delay="0"/>
                                  </p:stCondLst>
                                  <p:childTnLst>
                                    <p:cmd type="call" cmd="playFrom(0.0)">
                                      <p:cBhvr>
                                        <p:cTn id="16" dur="2000" fill="hold"/>
                                        <p:tgtEl>
                                          <p:spTgt spid="8264"/>
                                        </p:tgtEl>
                                      </p:cBhvr>
                                    </p:cmd>
                                  </p:childTnLst>
                                </p:cTn>
                              </p:par>
                            </p:childTnLst>
                          </p:cTn>
                        </p:par>
                      </p:childTnLst>
                    </p:cTn>
                  </p:par>
                </p:childTnLst>
              </p:cTn>
              <p:nextCondLst>
                <p:cond evt="onClick" delay="0">
                  <p:tgtEl>
                    <p:spTgt spid="8264"/>
                  </p:tgtEl>
                </p:cond>
              </p:nextCondLst>
            </p:seq>
            <p:seq concurrent="1" nextAc="seek">
              <p:cTn id="17" restart="whenNotActive" fill="hold" evtFilter="cancelBubble" nodeType="interactiveSeq">
                <p:stCondLst>
                  <p:cond evt="onClick" delay="0">
                    <p:tgtEl>
                      <p:spTgt spid="8265"/>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mediacall" presetSubtype="0" fill="hold" nodeType="clickEffect">
                                  <p:stCondLst>
                                    <p:cond delay="0"/>
                                  </p:stCondLst>
                                  <p:childTnLst>
                                    <p:cmd type="call" cmd="playFrom(0.0)">
                                      <p:cBhvr>
                                        <p:cTn id="21" dur="1000" fill="hold"/>
                                        <p:tgtEl>
                                          <p:spTgt spid="8265"/>
                                        </p:tgtEl>
                                      </p:cBhvr>
                                    </p:cmd>
                                  </p:childTnLst>
                                </p:cTn>
                              </p:par>
                            </p:childTnLst>
                          </p:cTn>
                        </p:par>
                      </p:childTnLst>
                    </p:cTn>
                  </p:par>
                </p:childTnLst>
              </p:cTn>
              <p:nextCondLst>
                <p:cond evt="onClick" delay="0">
                  <p:tgtEl>
                    <p:spTgt spid="8265"/>
                  </p:tgtEl>
                </p:cond>
              </p:nextCondLst>
            </p:seq>
            <p:seq concurrent="1" nextAc="seek">
              <p:cTn id="22" restart="whenNotActive" fill="hold" evtFilter="cancelBubble" nodeType="interactiveSeq">
                <p:stCondLst>
                  <p:cond evt="onClick" delay="0">
                    <p:tgtEl>
                      <p:spTgt spid="826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mediacall" presetSubtype="0" fill="hold" nodeType="clickEffect">
                                  <p:stCondLst>
                                    <p:cond delay="0"/>
                                  </p:stCondLst>
                                  <p:childTnLst>
                                    <p:cmd type="call" cmd="playFrom(0.0)">
                                      <p:cBhvr>
                                        <p:cTn id="26" dur="1000" fill="hold"/>
                                        <p:tgtEl>
                                          <p:spTgt spid="8266"/>
                                        </p:tgtEl>
                                      </p:cBhvr>
                                    </p:cmd>
                                  </p:childTnLst>
                                </p:cTn>
                              </p:par>
                            </p:childTnLst>
                          </p:cTn>
                        </p:par>
                      </p:childTnLst>
                    </p:cTn>
                  </p:par>
                </p:childTnLst>
              </p:cTn>
              <p:nextCondLst>
                <p:cond evt="onClick" delay="0">
                  <p:tgtEl>
                    <p:spTgt spid="8266"/>
                  </p:tgtEl>
                </p:cond>
              </p:nextCondLst>
            </p:seq>
            <p:seq concurrent="1" nextAc="seek">
              <p:cTn id="27" restart="whenNotActive" fill="hold" evtFilter="cancelBubble" nodeType="interactiveSeq">
                <p:stCondLst>
                  <p:cond evt="onClick" delay="0">
                    <p:tgtEl>
                      <p:spTgt spid="8267"/>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mediacall" presetSubtype="0" fill="hold" nodeType="clickEffect">
                                  <p:stCondLst>
                                    <p:cond delay="0"/>
                                  </p:stCondLst>
                                  <p:childTnLst>
                                    <p:cmd type="call" cmd="playFrom(0.0)">
                                      <p:cBhvr>
                                        <p:cTn id="31" dur="2000" fill="hold"/>
                                        <p:tgtEl>
                                          <p:spTgt spid="8267"/>
                                        </p:tgtEl>
                                      </p:cBhvr>
                                    </p:cmd>
                                  </p:childTnLst>
                                </p:cTn>
                              </p:par>
                            </p:childTnLst>
                          </p:cTn>
                        </p:par>
                      </p:childTnLst>
                    </p:cTn>
                  </p:par>
                </p:childTnLst>
              </p:cTn>
              <p:nextCondLst>
                <p:cond evt="onClick" delay="0">
                  <p:tgtEl>
                    <p:spTgt spid="8267"/>
                  </p:tgtEl>
                </p:cond>
              </p:nextCondLst>
            </p:seq>
            <p:seq concurrent="1" nextAc="seek">
              <p:cTn id="32" restart="whenNotActive" fill="hold" evtFilter="cancelBubble" nodeType="interactiveSeq">
                <p:stCondLst>
                  <p:cond evt="onClick" delay="0">
                    <p:tgtEl>
                      <p:spTgt spid="8268"/>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mediacall" presetSubtype="0" fill="hold" nodeType="clickEffect">
                                  <p:stCondLst>
                                    <p:cond delay="0"/>
                                  </p:stCondLst>
                                  <p:childTnLst>
                                    <p:cmd type="call" cmd="playFrom(0.0)">
                                      <p:cBhvr>
                                        <p:cTn id="36" dur="1000" fill="hold"/>
                                        <p:tgtEl>
                                          <p:spTgt spid="8268"/>
                                        </p:tgtEl>
                                      </p:cBhvr>
                                    </p:cmd>
                                  </p:childTnLst>
                                </p:cTn>
                              </p:par>
                            </p:childTnLst>
                          </p:cTn>
                        </p:par>
                      </p:childTnLst>
                    </p:cTn>
                  </p:par>
                </p:childTnLst>
              </p:cTn>
              <p:nextCondLst>
                <p:cond evt="onClick" delay="0">
                  <p:tgtEl>
                    <p:spTgt spid="8268"/>
                  </p:tgtEl>
                </p:cond>
              </p:nextCondLst>
            </p:seq>
            <p:seq concurrent="1" nextAc="seek">
              <p:cTn id="37" restart="whenNotActive" fill="hold" evtFilter="cancelBubble" nodeType="interactiveSeq">
                <p:stCondLst>
                  <p:cond evt="onClick" delay="0">
                    <p:tgtEl>
                      <p:spTgt spid="826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mediacall" presetSubtype="0" fill="hold" nodeType="clickEffect">
                                  <p:stCondLst>
                                    <p:cond delay="0"/>
                                  </p:stCondLst>
                                  <p:childTnLst>
                                    <p:cmd type="call" cmd="playFrom(0.0)">
                                      <p:cBhvr>
                                        <p:cTn id="41" dur="1000" fill="hold"/>
                                        <p:tgtEl>
                                          <p:spTgt spid="8269"/>
                                        </p:tgtEl>
                                      </p:cBhvr>
                                    </p:cmd>
                                  </p:childTnLst>
                                </p:cTn>
                              </p:par>
                            </p:childTnLst>
                          </p:cTn>
                        </p:par>
                      </p:childTnLst>
                    </p:cTn>
                  </p:par>
                </p:childTnLst>
              </p:cTn>
              <p:nextCondLst>
                <p:cond evt="onClick" delay="0">
                  <p:tgtEl>
                    <p:spTgt spid="8269"/>
                  </p:tgtEl>
                </p:cond>
              </p:nextCondLst>
            </p:seq>
            <p:seq concurrent="1" nextAc="seek">
              <p:cTn id="42" restart="whenNotActive" fill="hold" evtFilter="cancelBubble" nodeType="interactiveSeq">
                <p:stCondLst>
                  <p:cond evt="onClick" delay="0">
                    <p:tgtEl>
                      <p:spTgt spid="8270"/>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mediacall" presetSubtype="0" fill="hold" nodeType="clickEffect">
                                  <p:stCondLst>
                                    <p:cond delay="0"/>
                                  </p:stCondLst>
                                  <p:childTnLst>
                                    <p:cmd type="call" cmd="playFrom(0.0)">
                                      <p:cBhvr>
                                        <p:cTn id="46" dur="1000" fill="hold"/>
                                        <p:tgtEl>
                                          <p:spTgt spid="8270"/>
                                        </p:tgtEl>
                                      </p:cBhvr>
                                    </p:cmd>
                                  </p:childTnLst>
                                </p:cTn>
                              </p:par>
                            </p:childTnLst>
                          </p:cTn>
                        </p:par>
                      </p:childTnLst>
                    </p:cTn>
                  </p:par>
                </p:childTnLst>
              </p:cTn>
              <p:nextCondLst>
                <p:cond evt="onClick" delay="0">
                  <p:tgtEl>
                    <p:spTgt spid="8270"/>
                  </p:tgtEl>
                </p:cond>
              </p:nextCondLst>
            </p:seq>
            <p:seq concurrent="1" nextAc="seek">
              <p:cTn id="47" restart="whenNotActive" fill="hold" evtFilter="cancelBubble" nodeType="interactiveSeq">
                <p:stCondLst>
                  <p:cond evt="onClick" delay="0">
                    <p:tgtEl>
                      <p:spTgt spid="8271"/>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mediacall" presetSubtype="0" fill="hold" nodeType="clickEffect">
                                  <p:stCondLst>
                                    <p:cond delay="0"/>
                                  </p:stCondLst>
                                  <p:childTnLst>
                                    <p:cmd type="call" cmd="playFrom(0.0)">
                                      <p:cBhvr>
                                        <p:cTn id="51" dur="1000" fill="hold"/>
                                        <p:tgtEl>
                                          <p:spTgt spid="8271"/>
                                        </p:tgtEl>
                                      </p:cBhvr>
                                    </p:cmd>
                                  </p:childTnLst>
                                </p:cTn>
                              </p:par>
                            </p:childTnLst>
                          </p:cTn>
                        </p:par>
                      </p:childTnLst>
                    </p:cTn>
                  </p:par>
                </p:childTnLst>
              </p:cTn>
              <p:nextCondLst>
                <p:cond evt="onClick" delay="0">
                  <p:tgtEl>
                    <p:spTgt spid="8271"/>
                  </p:tgtEl>
                </p:cond>
              </p:nextCondLst>
            </p:seq>
            <p:seq concurrent="1" nextAc="seek">
              <p:cTn id="52" restart="whenNotActive" fill="hold" evtFilter="cancelBubble" nodeType="interactiveSeq">
                <p:stCondLst>
                  <p:cond evt="onClick" delay="0">
                    <p:tgtEl>
                      <p:spTgt spid="8272"/>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mediacall" presetSubtype="0" fill="hold" nodeType="clickEffect">
                                  <p:stCondLst>
                                    <p:cond delay="0"/>
                                  </p:stCondLst>
                                  <p:childTnLst>
                                    <p:cmd type="call" cmd="playFrom(0.0)">
                                      <p:cBhvr>
                                        <p:cTn id="56" dur="2000" fill="hold"/>
                                        <p:tgtEl>
                                          <p:spTgt spid="8272"/>
                                        </p:tgtEl>
                                      </p:cBhvr>
                                    </p:cmd>
                                  </p:childTnLst>
                                </p:cTn>
                              </p:par>
                            </p:childTnLst>
                          </p:cTn>
                        </p:par>
                      </p:childTnLst>
                    </p:cTn>
                  </p:par>
                </p:childTnLst>
              </p:cTn>
              <p:nextCondLst>
                <p:cond evt="onClick" delay="0">
                  <p:tgtEl>
                    <p:spTgt spid="8272"/>
                  </p:tgtEl>
                </p:cond>
              </p:nextCondLst>
            </p:seq>
            <p:seq concurrent="1" nextAc="seek">
              <p:cTn id="57" restart="whenNotActive" fill="hold" evtFilter="cancelBubble" nodeType="interactiveSeq">
                <p:stCondLst>
                  <p:cond evt="onClick" delay="0">
                    <p:tgtEl>
                      <p:spTgt spid="8273"/>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mediacall" presetSubtype="0" fill="hold" nodeType="clickEffect">
                                  <p:stCondLst>
                                    <p:cond delay="0"/>
                                  </p:stCondLst>
                                  <p:childTnLst>
                                    <p:cmd type="call" cmd="playFrom(0.0)">
                                      <p:cBhvr>
                                        <p:cTn id="61" dur="1000" fill="hold"/>
                                        <p:tgtEl>
                                          <p:spTgt spid="8273"/>
                                        </p:tgtEl>
                                      </p:cBhvr>
                                    </p:cmd>
                                  </p:childTnLst>
                                </p:cTn>
                              </p:par>
                            </p:childTnLst>
                          </p:cTn>
                        </p:par>
                      </p:childTnLst>
                    </p:cTn>
                  </p:par>
                </p:childTnLst>
              </p:cTn>
              <p:nextCondLst>
                <p:cond evt="onClick" delay="0">
                  <p:tgtEl>
                    <p:spTgt spid="8273"/>
                  </p:tgtEl>
                </p:cond>
              </p:nextCondLst>
            </p:seq>
            <p:seq concurrent="1" nextAc="seek">
              <p:cTn id="62" restart="whenNotActive" fill="hold" evtFilter="cancelBubble" nodeType="interactiveSeq">
                <p:stCondLst>
                  <p:cond evt="onClick" delay="0">
                    <p:tgtEl>
                      <p:spTgt spid="8274"/>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mediacall" presetSubtype="0" fill="hold" nodeType="clickEffect">
                                  <p:stCondLst>
                                    <p:cond delay="0"/>
                                  </p:stCondLst>
                                  <p:childTnLst>
                                    <p:cmd type="call" cmd="playFrom(0.0)">
                                      <p:cBhvr>
                                        <p:cTn id="66" dur="2000" fill="hold"/>
                                        <p:tgtEl>
                                          <p:spTgt spid="8274"/>
                                        </p:tgtEl>
                                      </p:cBhvr>
                                    </p:cmd>
                                  </p:childTnLst>
                                </p:cTn>
                              </p:par>
                            </p:childTnLst>
                          </p:cTn>
                        </p:par>
                      </p:childTnLst>
                    </p:cTn>
                  </p:par>
                </p:childTnLst>
              </p:cTn>
              <p:nextCondLst>
                <p:cond evt="onClick" delay="0">
                  <p:tgtEl>
                    <p:spTgt spid="8274"/>
                  </p:tgtEl>
                </p:cond>
              </p:nextCondLst>
            </p:seq>
            <p:seq concurrent="1" nextAc="seek">
              <p:cTn id="67" restart="whenNotActive" fill="hold" evtFilter="cancelBubble" nodeType="interactiveSeq">
                <p:stCondLst>
                  <p:cond evt="onClick" delay="0">
                    <p:tgtEl>
                      <p:spTgt spid="8275"/>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mediacall" presetSubtype="0" fill="hold" nodeType="clickEffect">
                                  <p:stCondLst>
                                    <p:cond delay="0"/>
                                  </p:stCondLst>
                                  <p:childTnLst>
                                    <p:cmd type="call" cmd="playFrom(0.0)">
                                      <p:cBhvr>
                                        <p:cTn id="71" dur="2000" fill="hold"/>
                                        <p:tgtEl>
                                          <p:spTgt spid="8275"/>
                                        </p:tgtEl>
                                      </p:cBhvr>
                                    </p:cmd>
                                  </p:childTnLst>
                                </p:cTn>
                              </p:par>
                            </p:childTnLst>
                          </p:cTn>
                        </p:par>
                      </p:childTnLst>
                    </p:cTn>
                  </p:par>
                </p:childTnLst>
              </p:cTn>
              <p:nextCondLst>
                <p:cond evt="onClick" delay="0">
                  <p:tgtEl>
                    <p:spTgt spid="8275"/>
                  </p:tgtEl>
                </p:cond>
              </p:nextCondLst>
            </p:seq>
            <p:seq concurrent="1" nextAc="seek">
              <p:cTn id="72" restart="whenNotActive" fill="hold" evtFilter="cancelBubble" nodeType="interactiveSeq">
                <p:stCondLst>
                  <p:cond evt="onClick" delay="0">
                    <p:tgtEl>
                      <p:spTgt spid="8276"/>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mediacall" presetSubtype="0" fill="hold" nodeType="clickEffect">
                                  <p:stCondLst>
                                    <p:cond delay="0"/>
                                  </p:stCondLst>
                                  <p:childTnLst>
                                    <p:cmd type="call" cmd="playFrom(0.0)">
                                      <p:cBhvr>
                                        <p:cTn id="76" dur="1000" fill="hold"/>
                                        <p:tgtEl>
                                          <p:spTgt spid="8276"/>
                                        </p:tgtEl>
                                      </p:cBhvr>
                                    </p:cmd>
                                  </p:childTnLst>
                                </p:cTn>
                              </p:par>
                            </p:childTnLst>
                          </p:cTn>
                        </p:par>
                      </p:childTnLst>
                    </p:cTn>
                  </p:par>
                </p:childTnLst>
              </p:cTn>
              <p:nextCondLst>
                <p:cond evt="onClick" delay="0">
                  <p:tgtEl>
                    <p:spTgt spid="8276"/>
                  </p:tgtEl>
                </p:cond>
              </p:nextCondLst>
            </p:seq>
            <p:seq concurrent="1" nextAc="seek">
              <p:cTn id="77" restart="whenNotActive" fill="hold" evtFilter="cancelBubble" nodeType="interactiveSeq">
                <p:stCondLst>
                  <p:cond evt="onClick" delay="0">
                    <p:tgtEl>
                      <p:spTgt spid="8277"/>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mediacall" presetSubtype="0" fill="hold" nodeType="clickEffect">
                                  <p:stCondLst>
                                    <p:cond delay="0"/>
                                  </p:stCondLst>
                                  <p:childTnLst>
                                    <p:cmd type="call" cmd="playFrom(0.0)">
                                      <p:cBhvr>
                                        <p:cTn id="81" dur="1000" fill="hold"/>
                                        <p:tgtEl>
                                          <p:spTgt spid="8277"/>
                                        </p:tgtEl>
                                      </p:cBhvr>
                                    </p:cmd>
                                  </p:childTnLst>
                                </p:cTn>
                              </p:par>
                            </p:childTnLst>
                          </p:cTn>
                        </p:par>
                      </p:childTnLst>
                    </p:cTn>
                  </p:par>
                </p:childTnLst>
              </p:cTn>
              <p:nextCondLst>
                <p:cond evt="onClick" delay="0">
                  <p:tgtEl>
                    <p:spTgt spid="8277"/>
                  </p:tgtEl>
                </p:cond>
              </p:nextCondLst>
            </p:seq>
            <p:seq concurrent="1" nextAc="seek">
              <p:cTn id="82" restart="whenNotActive" fill="hold" evtFilter="cancelBubble" nodeType="interactiveSeq">
                <p:stCondLst>
                  <p:cond evt="onClick" delay="0">
                    <p:tgtEl>
                      <p:spTgt spid="8278"/>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mediacall" presetSubtype="0" fill="hold" nodeType="clickEffect">
                                  <p:stCondLst>
                                    <p:cond delay="0"/>
                                  </p:stCondLst>
                                  <p:childTnLst>
                                    <p:cmd type="call" cmd="playFrom(0.0)">
                                      <p:cBhvr>
                                        <p:cTn id="86" dur="2000" fill="hold"/>
                                        <p:tgtEl>
                                          <p:spTgt spid="8278"/>
                                        </p:tgtEl>
                                      </p:cBhvr>
                                    </p:cmd>
                                  </p:childTnLst>
                                </p:cTn>
                              </p:par>
                            </p:childTnLst>
                          </p:cTn>
                        </p:par>
                      </p:childTnLst>
                    </p:cTn>
                  </p:par>
                </p:childTnLst>
              </p:cTn>
              <p:nextCondLst>
                <p:cond evt="onClick" delay="0">
                  <p:tgtEl>
                    <p:spTgt spid="8278"/>
                  </p:tgtEl>
                </p:cond>
              </p:nextCondLst>
            </p:seq>
            <p:seq concurrent="1" nextAc="seek">
              <p:cTn id="87" restart="whenNotActive" fill="hold" evtFilter="cancelBubble" nodeType="interactiveSeq">
                <p:stCondLst>
                  <p:cond evt="onClick" delay="0">
                    <p:tgtEl>
                      <p:spTgt spid="8279"/>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mediacall" presetSubtype="0" fill="hold" nodeType="clickEffect">
                                  <p:stCondLst>
                                    <p:cond delay="0"/>
                                  </p:stCondLst>
                                  <p:childTnLst>
                                    <p:cmd type="call" cmd="playFrom(0.0)">
                                      <p:cBhvr>
                                        <p:cTn id="91" dur="1000" fill="hold"/>
                                        <p:tgtEl>
                                          <p:spTgt spid="8279"/>
                                        </p:tgtEl>
                                      </p:cBhvr>
                                    </p:cmd>
                                  </p:childTnLst>
                                </p:cTn>
                              </p:par>
                            </p:childTnLst>
                          </p:cTn>
                        </p:par>
                      </p:childTnLst>
                    </p:cTn>
                  </p:par>
                </p:childTnLst>
              </p:cTn>
              <p:nextCondLst>
                <p:cond evt="onClick" delay="0">
                  <p:tgtEl>
                    <p:spTgt spid="8279"/>
                  </p:tgtEl>
                </p:cond>
              </p:nextCondLst>
            </p:seq>
            <p:seq concurrent="1" nextAc="seek">
              <p:cTn id="92" restart="whenNotActive" fill="hold" evtFilter="cancelBubble" nodeType="interactiveSeq">
                <p:stCondLst>
                  <p:cond evt="onClick" delay="0">
                    <p:tgtEl>
                      <p:spTgt spid="8280"/>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mediacall" presetSubtype="0" fill="hold" nodeType="clickEffect">
                                  <p:stCondLst>
                                    <p:cond delay="0"/>
                                  </p:stCondLst>
                                  <p:childTnLst>
                                    <p:cmd type="call" cmd="playFrom(0.0)">
                                      <p:cBhvr>
                                        <p:cTn id="96" dur="2000" fill="hold"/>
                                        <p:tgtEl>
                                          <p:spTgt spid="8280"/>
                                        </p:tgtEl>
                                      </p:cBhvr>
                                    </p:cmd>
                                  </p:childTnLst>
                                </p:cTn>
                              </p:par>
                            </p:childTnLst>
                          </p:cTn>
                        </p:par>
                      </p:childTnLst>
                    </p:cTn>
                  </p:par>
                </p:childTnLst>
              </p:cTn>
              <p:nextCondLst>
                <p:cond evt="onClick" delay="0">
                  <p:tgtEl>
                    <p:spTgt spid="8280"/>
                  </p:tgtEl>
                </p:cond>
              </p:nextCondLst>
            </p:seq>
            <p:seq concurrent="1" nextAc="seek">
              <p:cTn id="97" restart="whenNotActive" fill="hold" evtFilter="cancelBubble" nodeType="interactiveSeq">
                <p:stCondLst>
                  <p:cond evt="onClick" delay="0">
                    <p:tgtEl>
                      <p:spTgt spid="8281"/>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mediacall" presetSubtype="0" fill="hold" nodeType="clickEffect">
                                  <p:stCondLst>
                                    <p:cond delay="0"/>
                                  </p:stCondLst>
                                  <p:childTnLst>
                                    <p:cmd type="call" cmd="playFrom(0.0)">
                                      <p:cBhvr>
                                        <p:cTn id="101" dur="2000" fill="hold"/>
                                        <p:tgtEl>
                                          <p:spTgt spid="8281"/>
                                        </p:tgtEl>
                                      </p:cBhvr>
                                    </p:cmd>
                                  </p:childTnLst>
                                </p:cTn>
                              </p:par>
                            </p:childTnLst>
                          </p:cTn>
                        </p:par>
                      </p:childTnLst>
                    </p:cTn>
                  </p:par>
                </p:childTnLst>
              </p:cTn>
              <p:nextCondLst>
                <p:cond evt="onClick" delay="0">
                  <p:tgtEl>
                    <p:spTgt spid="8281"/>
                  </p:tgtEl>
                </p:cond>
              </p:nextCondLst>
            </p:seq>
            <p:seq concurrent="1" nextAc="seek">
              <p:cTn id="102" restart="whenNotActive" fill="hold" evtFilter="cancelBubble" nodeType="interactiveSeq">
                <p:stCondLst>
                  <p:cond evt="onClick" delay="0">
                    <p:tgtEl>
                      <p:spTgt spid="828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mediacall" presetSubtype="0" fill="hold" nodeType="clickEffect">
                                  <p:stCondLst>
                                    <p:cond delay="0"/>
                                  </p:stCondLst>
                                  <p:childTnLst>
                                    <p:cmd type="call" cmd="playFrom(0.0)">
                                      <p:cBhvr>
                                        <p:cTn id="106" dur="1000" fill="hold"/>
                                        <p:tgtEl>
                                          <p:spTgt spid="8282"/>
                                        </p:tgtEl>
                                      </p:cBhvr>
                                    </p:cmd>
                                  </p:childTnLst>
                                </p:cTn>
                              </p:par>
                            </p:childTnLst>
                          </p:cTn>
                        </p:par>
                      </p:childTnLst>
                    </p:cTn>
                  </p:par>
                </p:childTnLst>
              </p:cTn>
              <p:nextCondLst>
                <p:cond evt="onClick" delay="0">
                  <p:tgtEl>
                    <p:spTgt spid="8282"/>
                  </p:tgtEl>
                </p:cond>
              </p:nextCondLst>
            </p:seq>
            <p:seq concurrent="1" nextAc="seek">
              <p:cTn id="107" restart="whenNotActive" fill="hold" evtFilter="cancelBubble" nodeType="interactiveSeq">
                <p:stCondLst>
                  <p:cond evt="onClick" delay="0">
                    <p:tgtEl>
                      <p:spTgt spid="8283"/>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mediacall" presetSubtype="0" fill="hold" nodeType="clickEffect">
                                  <p:stCondLst>
                                    <p:cond delay="0"/>
                                  </p:stCondLst>
                                  <p:childTnLst>
                                    <p:cmd type="call" cmd="playFrom(0.0)">
                                      <p:cBhvr>
                                        <p:cTn id="111" dur="2000" fill="hold"/>
                                        <p:tgtEl>
                                          <p:spTgt spid="8283"/>
                                        </p:tgtEl>
                                      </p:cBhvr>
                                    </p:cmd>
                                  </p:childTnLst>
                                </p:cTn>
                              </p:par>
                            </p:childTnLst>
                          </p:cTn>
                        </p:par>
                      </p:childTnLst>
                    </p:cTn>
                  </p:par>
                </p:childTnLst>
              </p:cTn>
              <p:nextCondLst>
                <p:cond evt="onClick" delay="0">
                  <p:tgtEl>
                    <p:spTgt spid="8283"/>
                  </p:tgtEl>
                </p:cond>
              </p:nextCondLst>
            </p:seq>
            <p:seq concurrent="1" nextAc="seek">
              <p:cTn id="112" restart="whenNotActive" fill="hold" evtFilter="cancelBubble" nodeType="interactiveSeq">
                <p:stCondLst>
                  <p:cond evt="onClick" delay="0">
                    <p:tgtEl>
                      <p:spTgt spid="8284"/>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mediacall" presetSubtype="0" fill="hold" nodeType="clickEffect">
                                  <p:stCondLst>
                                    <p:cond delay="0"/>
                                  </p:stCondLst>
                                  <p:childTnLst>
                                    <p:cmd type="call" cmd="playFrom(0.0)">
                                      <p:cBhvr>
                                        <p:cTn id="116" dur="1000" fill="hold"/>
                                        <p:tgtEl>
                                          <p:spTgt spid="8284"/>
                                        </p:tgtEl>
                                      </p:cBhvr>
                                    </p:cmd>
                                  </p:childTnLst>
                                </p:cTn>
                              </p:par>
                            </p:childTnLst>
                          </p:cTn>
                        </p:par>
                      </p:childTnLst>
                    </p:cTn>
                  </p:par>
                </p:childTnLst>
              </p:cTn>
              <p:nextCondLst>
                <p:cond evt="onClick" delay="0">
                  <p:tgtEl>
                    <p:spTgt spid="8284"/>
                  </p:tgtEl>
                </p:cond>
              </p:nextCondLst>
            </p:seq>
            <p:seq concurrent="1" nextAc="seek">
              <p:cTn id="117" restart="whenNotActive" fill="hold" evtFilter="cancelBubble" nodeType="interactiveSeq">
                <p:stCondLst>
                  <p:cond evt="onClick" delay="0">
                    <p:tgtEl>
                      <p:spTgt spid="8285"/>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mediacall" presetSubtype="0" fill="hold" nodeType="clickEffect">
                                  <p:stCondLst>
                                    <p:cond delay="0"/>
                                  </p:stCondLst>
                                  <p:childTnLst>
                                    <p:cmd type="call" cmd="playFrom(0.0)">
                                      <p:cBhvr>
                                        <p:cTn id="121" dur="1000" fill="hold"/>
                                        <p:tgtEl>
                                          <p:spTgt spid="8285"/>
                                        </p:tgtEl>
                                      </p:cBhvr>
                                    </p:cmd>
                                  </p:childTnLst>
                                </p:cTn>
                              </p:par>
                            </p:childTnLst>
                          </p:cTn>
                        </p:par>
                      </p:childTnLst>
                    </p:cTn>
                  </p:par>
                </p:childTnLst>
              </p:cTn>
              <p:nextCondLst>
                <p:cond evt="onClick" delay="0">
                  <p:tgtEl>
                    <p:spTgt spid="8285"/>
                  </p:tgtEl>
                </p:cond>
              </p:nextCondLst>
            </p:seq>
            <p:seq concurrent="1" nextAc="seek">
              <p:cTn id="122" restart="whenNotActive" fill="hold" evtFilter="cancelBubble" nodeType="interactiveSeq">
                <p:stCondLst>
                  <p:cond evt="onClick" delay="0">
                    <p:tgtEl>
                      <p:spTgt spid="8286"/>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mediacall" presetSubtype="0" fill="hold" nodeType="clickEffect">
                                  <p:stCondLst>
                                    <p:cond delay="0"/>
                                  </p:stCondLst>
                                  <p:childTnLst>
                                    <p:cmd type="call" cmd="playFrom(0.0)">
                                      <p:cBhvr>
                                        <p:cTn id="126" dur="1000" fill="hold"/>
                                        <p:tgtEl>
                                          <p:spTgt spid="8286"/>
                                        </p:tgtEl>
                                      </p:cBhvr>
                                    </p:cmd>
                                  </p:childTnLst>
                                </p:cTn>
                              </p:par>
                            </p:childTnLst>
                          </p:cTn>
                        </p:par>
                      </p:childTnLst>
                    </p:cTn>
                  </p:par>
                </p:childTnLst>
              </p:cTn>
              <p:nextCondLst>
                <p:cond evt="onClick" delay="0">
                  <p:tgtEl>
                    <p:spTgt spid="8286"/>
                  </p:tgtEl>
                </p:cond>
              </p:nextCondLst>
            </p:seq>
            <p:seq concurrent="1" nextAc="seek">
              <p:cTn id="127" restart="whenNotActive" fill="hold" evtFilter="cancelBubble" nodeType="interactiveSeq">
                <p:stCondLst>
                  <p:cond evt="onClick" delay="0">
                    <p:tgtEl>
                      <p:spTgt spid="8287"/>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mediacall" presetSubtype="0" fill="hold" nodeType="clickEffect">
                                  <p:stCondLst>
                                    <p:cond delay="0"/>
                                  </p:stCondLst>
                                  <p:childTnLst>
                                    <p:cmd type="call" cmd="playFrom(0.0)">
                                      <p:cBhvr>
                                        <p:cTn id="131" dur="2000" fill="hold"/>
                                        <p:tgtEl>
                                          <p:spTgt spid="8287"/>
                                        </p:tgtEl>
                                      </p:cBhvr>
                                    </p:cmd>
                                  </p:childTnLst>
                                </p:cTn>
                              </p:par>
                            </p:childTnLst>
                          </p:cTn>
                        </p:par>
                      </p:childTnLst>
                    </p:cTn>
                  </p:par>
                </p:childTnLst>
              </p:cTn>
              <p:nextCondLst>
                <p:cond evt="onClick" delay="0">
                  <p:tgtEl>
                    <p:spTgt spid="8287"/>
                  </p:tgtEl>
                </p:cond>
              </p:nextCondLst>
            </p:seq>
            <p:seq concurrent="1" nextAc="seek">
              <p:cTn id="132" restart="whenNotActive" fill="hold" evtFilter="cancelBubble" nodeType="interactiveSeq">
                <p:stCondLst>
                  <p:cond evt="onClick" delay="0">
                    <p:tgtEl>
                      <p:spTgt spid="8288"/>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mediacall" presetSubtype="0" fill="hold" nodeType="clickEffect">
                                  <p:stCondLst>
                                    <p:cond delay="0"/>
                                  </p:stCondLst>
                                  <p:childTnLst>
                                    <p:cmd type="call" cmd="playFrom(0.0)">
                                      <p:cBhvr>
                                        <p:cTn id="136" dur="1000" fill="hold"/>
                                        <p:tgtEl>
                                          <p:spTgt spid="8288"/>
                                        </p:tgtEl>
                                      </p:cBhvr>
                                    </p:cmd>
                                  </p:childTnLst>
                                </p:cTn>
                              </p:par>
                            </p:childTnLst>
                          </p:cTn>
                        </p:par>
                      </p:childTnLst>
                    </p:cTn>
                  </p:par>
                </p:childTnLst>
              </p:cTn>
              <p:nextCondLst>
                <p:cond evt="onClick" delay="0">
                  <p:tgtEl>
                    <p:spTgt spid="8288"/>
                  </p:tgtEl>
                </p:cond>
              </p:nextCondLst>
            </p:seq>
            <p:seq concurrent="1" nextAc="seek">
              <p:cTn id="137" restart="whenNotActive" fill="hold" evtFilter="cancelBubble" nodeType="interactiveSeq">
                <p:stCondLst>
                  <p:cond evt="onClick" delay="0">
                    <p:tgtEl>
                      <p:spTgt spid="8289"/>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mediacall" presetSubtype="0" fill="hold" nodeType="clickEffect">
                                  <p:stCondLst>
                                    <p:cond delay="0"/>
                                  </p:stCondLst>
                                  <p:childTnLst>
                                    <p:cmd type="call" cmd="playFrom(0.0)">
                                      <p:cBhvr>
                                        <p:cTn id="141" dur="1000" fill="hold"/>
                                        <p:tgtEl>
                                          <p:spTgt spid="8289"/>
                                        </p:tgtEl>
                                      </p:cBhvr>
                                    </p:cmd>
                                  </p:childTnLst>
                                </p:cTn>
                              </p:par>
                            </p:childTnLst>
                          </p:cTn>
                        </p:par>
                      </p:childTnLst>
                    </p:cTn>
                  </p:par>
                </p:childTnLst>
              </p:cTn>
              <p:nextCondLst>
                <p:cond evt="onClick" delay="0">
                  <p:tgtEl>
                    <p:spTgt spid="8289"/>
                  </p:tgtEl>
                </p:cond>
              </p:nextCondLst>
            </p:seq>
            <p:seq concurrent="1" nextAc="seek">
              <p:cTn id="142" restart="whenNotActive" fill="hold" evtFilter="cancelBubble" nodeType="interactiveSeq">
                <p:stCondLst>
                  <p:cond evt="onClick" delay="0">
                    <p:tgtEl>
                      <p:spTgt spid="8290"/>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mediacall" presetSubtype="0" fill="hold" nodeType="clickEffect">
                                  <p:stCondLst>
                                    <p:cond delay="0"/>
                                  </p:stCondLst>
                                  <p:childTnLst>
                                    <p:cmd type="call" cmd="playFrom(0.0)">
                                      <p:cBhvr>
                                        <p:cTn id="146" dur="1000" fill="hold"/>
                                        <p:tgtEl>
                                          <p:spTgt spid="8290"/>
                                        </p:tgtEl>
                                      </p:cBhvr>
                                    </p:cmd>
                                  </p:childTnLst>
                                </p:cTn>
                              </p:par>
                            </p:childTnLst>
                          </p:cTn>
                        </p:par>
                      </p:childTnLst>
                    </p:cTn>
                  </p:par>
                </p:childTnLst>
              </p:cTn>
              <p:nextCondLst>
                <p:cond evt="onClick" delay="0">
                  <p:tgtEl>
                    <p:spTgt spid="8290"/>
                  </p:tgtEl>
                </p:cond>
              </p:nextCondLst>
            </p:seq>
            <p:seq concurrent="1" nextAc="seek">
              <p:cTn id="147" restart="whenNotActive" fill="hold" evtFilter="cancelBubble" nodeType="interactiveSeq">
                <p:stCondLst>
                  <p:cond evt="onClick" delay="0">
                    <p:tgtEl>
                      <p:spTgt spid="8291"/>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mediacall" presetSubtype="0" fill="hold" nodeType="clickEffect">
                                  <p:stCondLst>
                                    <p:cond delay="0"/>
                                  </p:stCondLst>
                                  <p:childTnLst>
                                    <p:cmd type="call" cmd="playFrom(0.0)">
                                      <p:cBhvr>
                                        <p:cTn id="151" dur="1000" fill="hold"/>
                                        <p:tgtEl>
                                          <p:spTgt spid="8291"/>
                                        </p:tgtEl>
                                      </p:cBhvr>
                                    </p:cmd>
                                  </p:childTnLst>
                                </p:cTn>
                              </p:par>
                            </p:childTnLst>
                          </p:cTn>
                        </p:par>
                      </p:childTnLst>
                    </p:cTn>
                  </p:par>
                </p:childTnLst>
              </p:cTn>
              <p:nextCondLst>
                <p:cond evt="onClick" delay="0">
                  <p:tgtEl>
                    <p:spTgt spid="8291"/>
                  </p:tgtEl>
                </p:cond>
              </p:nextCondLst>
            </p:seq>
            <p:seq concurrent="1" nextAc="seek">
              <p:cTn id="152" restart="whenNotActive" fill="hold" evtFilter="cancelBubble" nodeType="interactiveSeq">
                <p:stCondLst>
                  <p:cond evt="onClick" delay="0">
                    <p:tgtEl>
                      <p:spTgt spid="8292"/>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 presetClass="mediacall" presetSubtype="0" fill="hold" nodeType="clickEffect">
                                  <p:stCondLst>
                                    <p:cond delay="0"/>
                                  </p:stCondLst>
                                  <p:childTnLst>
                                    <p:cmd type="call" cmd="playFrom(0.0)">
                                      <p:cBhvr>
                                        <p:cTn id="156" dur="1000" fill="hold"/>
                                        <p:tgtEl>
                                          <p:spTgt spid="8292"/>
                                        </p:tgtEl>
                                      </p:cBhvr>
                                    </p:cmd>
                                  </p:childTnLst>
                                </p:cTn>
                              </p:par>
                            </p:childTnLst>
                          </p:cTn>
                        </p:par>
                      </p:childTnLst>
                    </p:cTn>
                  </p:par>
                </p:childTnLst>
              </p:cTn>
              <p:nextCondLst>
                <p:cond evt="onClick" delay="0">
                  <p:tgtEl>
                    <p:spTgt spid="8292"/>
                  </p:tgtEl>
                </p:cond>
              </p:nextCondLst>
            </p:seq>
            <p:seq concurrent="1" nextAc="seek">
              <p:cTn id="157" restart="whenNotActive" fill="hold" evtFilter="cancelBubble" nodeType="interactiveSeq">
                <p:stCondLst>
                  <p:cond evt="onClick" delay="0">
                    <p:tgtEl>
                      <p:spTgt spid="8293"/>
                    </p:tgtEl>
                  </p:cond>
                </p:stCondLst>
                <p:endSync evt="end" delay="0">
                  <p:rtn val="all"/>
                </p:endSync>
                <p:childTnLst>
                  <p:par>
                    <p:cTn id="158" fill="hold" nodeType="clickPar">
                      <p:stCondLst>
                        <p:cond delay="0"/>
                      </p:stCondLst>
                      <p:childTnLst>
                        <p:par>
                          <p:cTn id="159" fill="hold" nodeType="withGroup">
                            <p:stCondLst>
                              <p:cond delay="0"/>
                            </p:stCondLst>
                            <p:childTnLst>
                              <p:par>
                                <p:cTn id="160" presetID="1" presetClass="mediacall" presetSubtype="0" fill="hold" nodeType="clickEffect">
                                  <p:stCondLst>
                                    <p:cond delay="0"/>
                                  </p:stCondLst>
                                  <p:childTnLst>
                                    <p:cmd type="call" cmd="playFrom(0.0)">
                                      <p:cBhvr>
                                        <p:cTn id="161" dur="1000" fill="hold"/>
                                        <p:tgtEl>
                                          <p:spTgt spid="8293"/>
                                        </p:tgtEl>
                                      </p:cBhvr>
                                    </p:cmd>
                                  </p:childTnLst>
                                </p:cTn>
                              </p:par>
                            </p:childTnLst>
                          </p:cTn>
                        </p:par>
                      </p:childTnLst>
                    </p:cTn>
                  </p:par>
                </p:childTnLst>
              </p:cTn>
              <p:nextCondLst>
                <p:cond evt="onClick" delay="0">
                  <p:tgtEl>
                    <p:spTgt spid="8293"/>
                  </p:tgtEl>
                </p:cond>
              </p:nextCondLst>
            </p:seq>
            <p:seq concurrent="1" nextAc="seek">
              <p:cTn id="162" restart="whenNotActive" fill="hold" evtFilter="cancelBubble" nodeType="interactiveSeq">
                <p:stCondLst>
                  <p:cond evt="onClick" delay="0">
                    <p:tgtEl>
                      <p:spTgt spid="8294"/>
                    </p:tgtEl>
                  </p:cond>
                </p:stCondLst>
                <p:endSync evt="end" delay="0">
                  <p:rtn val="all"/>
                </p:endSync>
                <p:childTnLst>
                  <p:par>
                    <p:cTn id="163" fill="hold" nodeType="clickPar">
                      <p:stCondLst>
                        <p:cond delay="0"/>
                      </p:stCondLst>
                      <p:childTnLst>
                        <p:par>
                          <p:cTn id="164" fill="hold" nodeType="withGroup">
                            <p:stCondLst>
                              <p:cond delay="0"/>
                            </p:stCondLst>
                            <p:childTnLst>
                              <p:par>
                                <p:cTn id="165" presetID="1" presetClass="mediacall" presetSubtype="0" fill="hold" nodeType="clickEffect">
                                  <p:stCondLst>
                                    <p:cond delay="0"/>
                                  </p:stCondLst>
                                  <p:childTnLst>
                                    <p:cmd type="call" cmd="playFrom(0.0)">
                                      <p:cBhvr>
                                        <p:cTn id="166" dur="1000" fill="hold"/>
                                        <p:tgtEl>
                                          <p:spTgt spid="8294"/>
                                        </p:tgtEl>
                                      </p:cBhvr>
                                    </p:cmd>
                                  </p:childTnLst>
                                </p:cTn>
                              </p:par>
                            </p:childTnLst>
                          </p:cTn>
                        </p:par>
                      </p:childTnLst>
                    </p:cTn>
                  </p:par>
                </p:childTnLst>
              </p:cTn>
              <p:nextCondLst>
                <p:cond evt="onClick" delay="0">
                  <p:tgtEl>
                    <p:spTgt spid="8294"/>
                  </p:tgtEl>
                </p:cond>
              </p:nextCondLst>
            </p:seq>
            <p:seq concurrent="1" nextAc="seek">
              <p:cTn id="167" restart="whenNotActive" fill="hold" evtFilter="cancelBubble" nodeType="interactiveSeq">
                <p:stCondLst>
                  <p:cond evt="onClick" delay="0">
                    <p:tgtEl>
                      <p:spTgt spid="8295"/>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 presetClass="mediacall" presetSubtype="0" fill="hold" nodeType="clickEffect">
                                  <p:stCondLst>
                                    <p:cond delay="0"/>
                                  </p:stCondLst>
                                  <p:childTnLst>
                                    <p:cmd type="call" cmd="playFrom(0.0)">
                                      <p:cBhvr>
                                        <p:cTn id="171" dur="2000" fill="hold"/>
                                        <p:tgtEl>
                                          <p:spTgt spid="8295"/>
                                        </p:tgtEl>
                                      </p:cBhvr>
                                    </p:cmd>
                                  </p:childTnLst>
                                </p:cTn>
                              </p:par>
                            </p:childTnLst>
                          </p:cTn>
                        </p:par>
                      </p:childTnLst>
                    </p:cTn>
                  </p:par>
                </p:childTnLst>
              </p:cTn>
              <p:nextCondLst>
                <p:cond evt="onClick" delay="0">
                  <p:tgtEl>
                    <p:spTgt spid="8295"/>
                  </p:tgtEl>
                </p:cond>
              </p:nextCondLst>
            </p:seq>
            <p:seq concurrent="1" nextAc="seek">
              <p:cTn id="172" restart="whenNotActive" fill="hold" evtFilter="cancelBubble" nodeType="interactiveSeq">
                <p:stCondLst>
                  <p:cond evt="onClick" delay="0">
                    <p:tgtEl>
                      <p:spTgt spid="8296"/>
                    </p:tgtEl>
                  </p:cond>
                </p:stCondLst>
                <p:endSync evt="end" delay="0">
                  <p:rtn val="all"/>
                </p:endSync>
                <p:childTnLst>
                  <p:par>
                    <p:cTn id="173" fill="hold" nodeType="clickPar">
                      <p:stCondLst>
                        <p:cond delay="0"/>
                      </p:stCondLst>
                      <p:childTnLst>
                        <p:par>
                          <p:cTn id="174" fill="hold" nodeType="withGroup">
                            <p:stCondLst>
                              <p:cond delay="0"/>
                            </p:stCondLst>
                            <p:childTnLst>
                              <p:par>
                                <p:cTn id="175" presetID="1" presetClass="mediacall" presetSubtype="0" fill="hold" nodeType="clickEffect">
                                  <p:stCondLst>
                                    <p:cond delay="0"/>
                                  </p:stCondLst>
                                  <p:childTnLst>
                                    <p:cmd type="call" cmd="playFrom(0.0)">
                                      <p:cBhvr>
                                        <p:cTn id="176" dur="1000" fill="hold"/>
                                        <p:tgtEl>
                                          <p:spTgt spid="8296"/>
                                        </p:tgtEl>
                                      </p:cBhvr>
                                    </p:cmd>
                                  </p:childTnLst>
                                </p:cTn>
                              </p:par>
                            </p:childTnLst>
                          </p:cTn>
                        </p:par>
                      </p:childTnLst>
                    </p:cTn>
                  </p:par>
                </p:childTnLst>
              </p:cTn>
              <p:nextCondLst>
                <p:cond evt="onClick" delay="0">
                  <p:tgtEl>
                    <p:spTgt spid="8296"/>
                  </p:tgtEl>
                </p:cond>
              </p:nextCondLst>
            </p:seq>
            <p:seq concurrent="1" nextAc="seek">
              <p:cTn id="177" restart="whenNotActive" fill="hold" evtFilter="cancelBubble" nodeType="interactiveSeq">
                <p:stCondLst>
                  <p:cond evt="onClick" delay="0">
                    <p:tgtEl>
                      <p:spTgt spid="8297"/>
                    </p:tgtEl>
                  </p:cond>
                </p:stCondLst>
                <p:endSync evt="end" delay="0">
                  <p:rtn val="all"/>
                </p:endSync>
                <p:childTnLst>
                  <p:par>
                    <p:cTn id="178" fill="hold" nodeType="clickPar">
                      <p:stCondLst>
                        <p:cond delay="0"/>
                      </p:stCondLst>
                      <p:childTnLst>
                        <p:par>
                          <p:cTn id="179" fill="hold" nodeType="withGroup">
                            <p:stCondLst>
                              <p:cond delay="0"/>
                            </p:stCondLst>
                            <p:childTnLst>
                              <p:par>
                                <p:cTn id="180" presetID="1" presetClass="mediacall" presetSubtype="0" fill="hold" nodeType="clickEffect">
                                  <p:stCondLst>
                                    <p:cond delay="0"/>
                                  </p:stCondLst>
                                  <p:childTnLst>
                                    <p:cmd type="call" cmd="playFrom(0.0)">
                                      <p:cBhvr>
                                        <p:cTn id="181" dur="1000" fill="hold"/>
                                        <p:tgtEl>
                                          <p:spTgt spid="8297"/>
                                        </p:tgtEl>
                                      </p:cBhvr>
                                    </p:cmd>
                                  </p:childTnLst>
                                </p:cTn>
                              </p:par>
                            </p:childTnLst>
                          </p:cTn>
                        </p:par>
                      </p:childTnLst>
                    </p:cTn>
                  </p:par>
                </p:childTnLst>
              </p:cTn>
              <p:nextCondLst>
                <p:cond evt="onClick" delay="0">
                  <p:tgtEl>
                    <p:spTgt spid="8297"/>
                  </p:tgtEl>
                </p:cond>
              </p:nextCondLst>
            </p:seq>
            <p:seq concurrent="1" nextAc="seek">
              <p:cTn id="182" restart="whenNotActive" fill="hold" evtFilter="cancelBubble" nodeType="interactiveSeq">
                <p:stCondLst>
                  <p:cond evt="onClick" delay="0">
                    <p:tgtEl>
                      <p:spTgt spid="8298"/>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 presetClass="mediacall" presetSubtype="0" fill="hold" nodeType="clickEffect">
                                  <p:stCondLst>
                                    <p:cond delay="0"/>
                                  </p:stCondLst>
                                  <p:childTnLst>
                                    <p:cmd type="call" cmd="playFrom(0.0)">
                                      <p:cBhvr>
                                        <p:cTn id="186" dur="1000" fill="hold"/>
                                        <p:tgtEl>
                                          <p:spTgt spid="8298"/>
                                        </p:tgtEl>
                                      </p:cBhvr>
                                    </p:cmd>
                                  </p:childTnLst>
                                </p:cTn>
                              </p:par>
                            </p:childTnLst>
                          </p:cTn>
                        </p:par>
                      </p:childTnLst>
                    </p:cTn>
                  </p:par>
                </p:childTnLst>
              </p:cTn>
              <p:nextCondLst>
                <p:cond evt="onClick" delay="0">
                  <p:tgtEl>
                    <p:spTgt spid="8298"/>
                  </p:tgtEl>
                </p:cond>
              </p:nextCondLst>
            </p:seq>
            <p:seq concurrent="1" nextAc="seek">
              <p:cTn id="187" restart="whenNotActive" fill="hold" evtFilter="cancelBubble" nodeType="interactiveSeq">
                <p:stCondLst>
                  <p:cond evt="onClick" delay="0">
                    <p:tgtEl>
                      <p:spTgt spid="8299"/>
                    </p:tgtEl>
                  </p:cond>
                </p:stCondLst>
                <p:endSync evt="end" delay="0">
                  <p:rtn val="all"/>
                </p:endSync>
                <p:childTnLst>
                  <p:par>
                    <p:cTn id="188" fill="hold" nodeType="clickPar">
                      <p:stCondLst>
                        <p:cond delay="0"/>
                      </p:stCondLst>
                      <p:childTnLst>
                        <p:par>
                          <p:cTn id="189" fill="hold" nodeType="withGroup">
                            <p:stCondLst>
                              <p:cond delay="0"/>
                            </p:stCondLst>
                            <p:childTnLst>
                              <p:par>
                                <p:cTn id="190" presetID="1" presetClass="mediacall" presetSubtype="0" fill="hold" nodeType="clickEffect">
                                  <p:stCondLst>
                                    <p:cond delay="0"/>
                                  </p:stCondLst>
                                  <p:childTnLst>
                                    <p:cmd type="call" cmd="playFrom(0.0)">
                                      <p:cBhvr>
                                        <p:cTn id="191" dur="1000" fill="hold"/>
                                        <p:tgtEl>
                                          <p:spTgt spid="8299"/>
                                        </p:tgtEl>
                                      </p:cBhvr>
                                    </p:cmd>
                                  </p:childTnLst>
                                </p:cTn>
                              </p:par>
                            </p:childTnLst>
                          </p:cTn>
                        </p:par>
                      </p:childTnLst>
                    </p:cTn>
                  </p:par>
                </p:childTnLst>
              </p:cTn>
              <p:nextCondLst>
                <p:cond evt="onClick" delay="0">
                  <p:tgtEl>
                    <p:spTgt spid="8299"/>
                  </p:tgtEl>
                </p:cond>
              </p:nextCondLst>
            </p:seq>
            <p:seq concurrent="1" nextAc="seek">
              <p:cTn id="192" restart="whenNotActive" fill="hold" evtFilter="cancelBubble" nodeType="interactiveSeq">
                <p:stCondLst>
                  <p:cond evt="onClick" delay="0">
                    <p:tgtEl>
                      <p:spTgt spid="8300"/>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1" presetClass="mediacall" presetSubtype="0" fill="hold" nodeType="clickEffect">
                                  <p:stCondLst>
                                    <p:cond delay="0"/>
                                  </p:stCondLst>
                                  <p:childTnLst>
                                    <p:cmd type="call" cmd="playFrom(0.0)">
                                      <p:cBhvr>
                                        <p:cTn id="196" dur="1000" fill="hold"/>
                                        <p:tgtEl>
                                          <p:spTgt spid="8300"/>
                                        </p:tgtEl>
                                      </p:cBhvr>
                                    </p:cmd>
                                  </p:childTnLst>
                                </p:cTn>
                              </p:par>
                            </p:childTnLst>
                          </p:cTn>
                        </p:par>
                      </p:childTnLst>
                    </p:cTn>
                  </p:par>
                </p:childTnLst>
              </p:cTn>
              <p:nextCondLst>
                <p:cond evt="onClick" delay="0">
                  <p:tgtEl>
                    <p:spTgt spid="8300"/>
                  </p:tgtEl>
                </p:cond>
              </p:nextCondLst>
            </p:seq>
            <p:seq concurrent="1" nextAc="seek">
              <p:cTn id="197" restart="whenNotActive" fill="hold" evtFilter="cancelBubble" nodeType="interactiveSeq">
                <p:stCondLst>
                  <p:cond evt="onClick" delay="0">
                    <p:tgtEl>
                      <p:spTgt spid="8301"/>
                    </p:tgtEl>
                  </p:cond>
                </p:stCondLst>
                <p:endSync evt="end" delay="0">
                  <p:rtn val="all"/>
                </p:endSync>
                <p:childTnLst>
                  <p:par>
                    <p:cTn id="198" fill="hold" nodeType="clickPar">
                      <p:stCondLst>
                        <p:cond delay="0"/>
                      </p:stCondLst>
                      <p:childTnLst>
                        <p:par>
                          <p:cTn id="199" fill="hold" nodeType="withGroup">
                            <p:stCondLst>
                              <p:cond delay="0"/>
                            </p:stCondLst>
                            <p:childTnLst>
                              <p:par>
                                <p:cTn id="200" presetID="1" presetClass="mediacall" presetSubtype="0" fill="hold" nodeType="clickEffect">
                                  <p:stCondLst>
                                    <p:cond delay="0"/>
                                  </p:stCondLst>
                                  <p:childTnLst>
                                    <p:cmd type="call" cmd="playFrom(0.0)">
                                      <p:cBhvr>
                                        <p:cTn id="201" dur="1000" fill="hold"/>
                                        <p:tgtEl>
                                          <p:spTgt spid="8301"/>
                                        </p:tgtEl>
                                      </p:cBhvr>
                                    </p:cmd>
                                  </p:childTnLst>
                                </p:cTn>
                              </p:par>
                            </p:childTnLst>
                          </p:cTn>
                        </p:par>
                      </p:childTnLst>
                    </p:cTn>
                  </p:par>
                </p:childTnLst>
              </p:cTn>
              <p:nextCondLst>
                <p:cond evt="onClick" delay="0">
                  <p:tgtEl>
                    <p:spTgt spid="8301"/>
                  </p:tgtEl>
                </p:cond>
              </p:nextCondLst>
            </p:seq>
            <p:seq concurrent="1" nextAc="seek">
              <p:cTn id="202" restart="whenNotActive" fill="hold" evtFilter="cancelBubble" nodeType="interactiveSeq">
                <p:stCondLst>
                  <p:cond evt="onClick" delay="0">
                    <p:tgtEl>
                      <p:spTgt spid="8302"/>
                    </p:tgtEl>
                  </p:cond>
                </p:stCondLst>
                <p:endSync evt="end" delay="0">
                  <p:rtn val="all"/>
                </p:endSync>
                <p:childTnLst>
                  <p:par>
                    <p:cTn id="203" fill="hold" nodeType="clickPar">
                      <p:stCondLst>
                        <p:cond delay="0"/>
                      </p:stCondLst>
                      <p:childTnLst>
                        <p:par>
                          <p:cTn id="204" fill="hold" nodeType="withGroup">
                            <p:stCondLst>
                              <p:cond delay="0"/>
                            </p:stCondLst>
                            <p:childTnLst>
                              <p:par>
                                <p:cTn id="205" presetID="1" presetClass="mediacall" presetSubtype="0" fill="hold" nodeType="clickEffect">
                                  <p:stCondLst>
                                    <p:cond delay="0"/>
                                  </p:stCondLst>
                                  <p:childTnLst>
                                    <p:cmd type="call" cmd="playFrom(0.0)">
                                      <p:cBhvr>
                                        <p:cTn id="206" dur="1000" fill="hold"/>
                                        <p:tgtEl>
                                          <p:spTgt spid="8302"/>
                                        </p:tgtEl>
                                      </p:cBhvr>
                                    </p:cmd>
                                  </p:childTnLst>
                                </p:cTn>
                              </p:par>
                            </p:childTnLst>
                          </p:cTn>
                        </p:par>
                      </p:childTnLst>
                    </p:cTn>
                  </p:par>
                </p:childTnLst>
              </p:cTn>
              <p:nextCondLst>
                <p:cond evt="onClick" delay="0">
                  <p:tgtEl>
                    <p:spTgt spid="8302"/>
                  </p:tgtEl>
                </p:cond>
              </p:nextCondLst>
            </p:seq>
            <p:seq concurrent="1" nextAc="seek">
              <p:cTn id="207" restart="whenNotActive" fill="hold" evtFilter="cancelBubble" nodeType="interactiveSeq">
                <p:stCondLst>
                  <p:cond evt="onClick" delay="0">
                    <p:tgtEl>
                      <p:spTgt spid="8303"/>
                    </p:tgtEl>
                  </p:cond>
                </p:stCondLst>
                <p:endSync evt="end" delay="0">
                  <p:rtn val="all"/>
                </p:endSync>
                <p:childTnLst>
                  <p:par>
                    <p:cTn id="208" fill="hold" nodeType="clickPar">
                      <p:stCondLst>
                        <p:cond delay="0"/>
                      </p:stCondLst>
                      <p:childTnLst>
                        <p:par>
                          <p:cTn id="209" fill="hold" nodeType="withGroup">
                            <p:stCondLst>
                              <p:cond delay="0"/>
                            </p:stCondLst>
                            <p:childTnLst>
                              <p:par>
                                <p:cTn id="210" presetID="1" presetClass="mediacall" presetSubtype="0" fill="hold" nodeType="clickEffect">
                                  <p:stCondLst>
                                    <p:cond delay="0"/>
                                  </p:stCondLst>
                                  <p:childTnLst>
                                    <p:cmd type="call" cmd="playFrom(0.0)">
                                      <p:cBhvr>
                                        <p:cTn id="211" dur="2000" fill="hold"/>
                                        <p:tgtEl>
                                          <p:spTgt spid="8303"/>
                                        </p:tgtEl>
                                      </p:cBhvr>
                                    </p:cmd>
                                  </p:childTnLst>
                                </p:cTn>
                              </p:par>
                            </p:childTnLst>
                          </p:cTn>
                        </p:par>
                      </p:childTnLst>
                    </p:cTn>
                  </p:par>
                </p:childTnLst>
              </p:cTn>
              <p:nextCondLst>
                <p:cond evt="onClick" delay="0">
                  <p:tgtEl>
                    <p:spTgt spid="8303"/>
                  </p:tgtEl>
                </p:cond>
              </p:nextCondLst>
            </p:seq>
            <p:seq concurrent="1" nextAc="seek">
              <p:cTn id="212" restart="whenNotActive" fill="hold" evtFilter="cancelBubble" nodeType="interactiveSeq">
                <p:stCondLst>
                  <p:cond evt="onClick" delay="0">
                    <p:tgtEl>
                      <p:spTgt spid="8304"/>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 presetClass="mediacall" presetSubtype="0" fill="hold" nodeType="clickEffect">
                                  <p:stCondLst>
                                    <p:cond delay="0"/>
                                  </p:stCondLst>
                                  <p:childTnLst>
                                    <p:cmd type="call" cmd="playFrom(0.0)">
                                      <p:cBhvr>
                                        <p:cTn id="216" dur="2000" fill="hold"/>
                                        <p:tgtEl>
                                          <p:spTgt spid="8304"/>
                                        </p:tgtEl>
                                      </p:cBhvr>
                                    </p:cmd>
                                  </p:childTnLst>
                                </p:cTn>
                              </p:par>
                            </p:childTnLst>
                          </p:cTn>
                        </p:par>
                      </p:childTnLst>
                    </p:cTn>
                  </p:par>
                </p:childTnLst>
              </p:cTn>
              <p:nextCondLst>
                <p:cond evt="onClick" delay="0">
                  <p:tgtEl>
                    <p:spTgt spid="8304"/>
                  </p:tgtEl>
                </p:cond>
              </p:nextCondLst>
            </p:seq>
            <p:seq concurrent="1" nextAc="seek">
              <p:cTn id="217" restart="whenNotActive" fill="hold" evtFilter="cancelBubble" nodeType="interactiveSeq">
                <p:stCondLst>
                  <p:cond evt="onClick" delay="0">
                    <p:tgtEl>
                      <p:spTgt spid="8305"/>
                    </p:tgtEl>
                  </p:cond>
                </p:stCondLst>
                <p:endSync evt="end" delay="0">
                  <p:rtn val="all"/>
                </p:endSync>
                <p:childTnLst>
                  <p:par>
                    <p:cTn id="218" fill="hold" nodeType="clickPar">
                      <p:stCondLst>
                        <p:cond delay="0"/>
                      </p:stCondLst>
                      <p:childTnLst>
                        <p:par>
                          <p:cTn id="219" fill="hold" nodeType="withGroup">
                            <p:stCondLst>
                              <p:cond delay="0"/>
                            </p:stCondLst>
                            <p:childTnLst>
                              <p:par>
                                <p:cTn id="220" presetID="1" presetClass="mediacall" presetSubtype="0" fill="hold" nodeType="clickEffect">
                                  <p:stCondLst>
                                    <p:cond delay="0"/>
                                  </p:stCondLst>
                                  <p:childTnLst>
                                    <p:cmd type="call" cmd="playFrom(0.0)">
                                      <p:cBhvr>
                                        <p:cTn id="221" dur="2000" fill="hold"/>
                                        <p:tgtEl>
                                          <p:spTgt spid="8305"/>
                                        </p:tgtEl>
                                      </p:cBhvr>
                                    </p:cmd>
                                  </p:childTnLst>
                                </p:cTn>
                              </p:par>
                            </p:childTnLst>
                          </p:cTn>
                        </p:par>
                      </p:childTnLst>
                    </p:cTn>
                  </p:par>
                </p:childTnLst>
              </p:cTn>
              <p:nextCondLst>
                <p:cond evt="onClick" delay="0">
                  <p:tgtEl>
                    <p:spTgt spid="8305"/>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8262"/>
                </p:tgtEl>
              </p:cMediaNode>
            </p:audio>
            <p:audio>
              <p:cMediaNode>
                <p:cTn id="223" fill="hold" display="0">
                  <p:stCondLst>
                    <p:cond delay="indefinite"/>
                  </p:stCondLst>
                  <p:endCondLst>
                    <p:cond evt="onNext" delay="0">
                      <p:tgtEl>
                        <p:sldTgt/>
                      </p:tgtEl>
                    </p:cond>
                    <p:cond evt="onPrev" delay="0">
                      <p:tgtEl>
                        <p:sldTgt/>
                      </p:tgtEl>
                    </p:cond>
                    <p:cond evt="onStopAudio" delay="0">
                      <p:tgtEl>
                        <p:sldTgt/>
                      </p:tgtEl>
                    </p:cond>
                  </p:endCondLst>
                </p:cTn>
                <p:tgtEl>
                  <p:spTgt spid="8263"/>
                </p:tgtEl>
              </p:cMediaNode>
            </p:audio>
            <p:audio>
              <p:cMediaNode>
                <p:cTn id="224" fill="hold" display="0">
                  <p:stCondLst>
                    <p:cond delay="indefinite"/>
                  </p:stCondLst>
                  <p:endCondLst>
                    <p:cond evt="onNext" delay="0">
                      <p:tgtEl>
                        <p:sldTgt/>
                      </p:tgtEl>
                    </p:cond>
                    <p:cond evt="onPrev" delay="0">
                      <p:tgtEl>
                        <p:sldTgt/>
                      </p:tgtEl>
                    </p:cond>
                    <p:cond evt="onStopAudio" delay="0">
                      <p:tgtEl>
                        <p:sldTgt/>
                      </p:tgtEl>
                    </p:cond>
                  </p:endCondLst>
                </p:cTn>
                <p:tgtEl>
                  <p:spTgt spid="8264"/>
                </p:tgtEl>
              </p:cMediaNode>
            </p:audio>
            <p:audio>
              <p:cMediaNode>
                <p:cTn id="225" fill="hold" display="0">
                  <p:stCondLst>
                    <p:cond delay="indefinite"/>
                  </p:stCondLst>
                  <p:endCondLst>
                    <p:cond evt="onNext" delay="0">
                      <p:tgtEl>
                        <p:sldTgt/>
                      </p:tgtEl>
                    </p:cond>
                    <p:cond evt="onPrev" delay="0">
                      <p:tgtEl>
                        <p:sldTgt/>
                      </p:tgtEl>
                    </p:cond>
                    <p:cond evt="onStopAudio" delay="0">
                      <p:tgtEl>
                        <p:sldTgt/>
                      </p:tgtEl>
                    </p:cond>
                  </p:endCondLst>
                </p:cTn>
                <p:tgtEl>
                  <p:spTgt spid="8265"/>
                </p:tgtEl>
              </p:cMediaNode>
            </p:audio>
            <p:audio>
              <p:cMediaNode>
                <p:cTn id="226" fill="hold" display="0">
                  <p:stCondLst>
                    <p:cond delay="indefinite"/>
                  </p:stCondLst>
                  <p:endCondLst>
                    <p:cond evt="onNext" delay="0">
                      <p:tgtEl>
                        <p:sldTgt/>
                      </p:tgtEl>
                    </p:cond>
                    <p:cond evt="onPrev" delay="0">
                      <p:tgtEl>
                        <p:sldTgt/>
                      </p:tgtEl>
                    </p:cond>
                    <p:cond evt="onStopAudio" delay="0">
                      <p:tgtEl>
                        <p:sldTgt/>
                      </p:tgtEl>
                    </p:cond>
                  </p:endCondLst>
                </p:cTn>
                <p:tgtEl>
                  <p:spTgt spid="8266"/>
                </p:tgtEl>
              </p:cMediaNode>
            </p:audio>
            <p:audio>
              <p:cMediaNode>
                <p:cTn id="227" fill="hold" display="0">
                  <p:stCondLst>
                    <p:cond delay="indefinite"/>
                  </p:stCondLst>
                  <p:endCondLst>
                    <p:cond evt="onNext" delay="0">
                      <p:tgtEl>
                        <p:sldTgt/>
                      </p:tgtEl>
                    </p:cond>
                    <p:cond evt="onPrev" delay="0">
                      <p:tgtEl>
                        <p:sldTgt/>
                      </p:tgtEl>
                    </p:cond>
                    <p:cond evt="onStopAudio" delay="0">
                      <p:tgtEl>
                        <p:sldTgt/>
                      </p:tgtEl>
                    </p:cond>
                  </p:endCondLst>
                </p:cTn>
                <p:tgtEl>
                  <p:spTgt spid="8267"/>
                </p:tgtEl>
              </p:cMediaNode>
            </p:audio>
            <p:audio>
              <p:cMediaNode>
                <p:cTn id="228" fill="hold" display="0">
                  <p:stCondLst>
                    <p:cond delay="indefinite"/>
                  </p:stCondLst>
                  <p:endCondLst>
                    <p:cond evt="onNext" delay="0">
                      <p:tgtEl>
                        <p:sldTgt/>
                      </p:tgtEl>
                    </p:cond>
                    <p:cond evt="onPrev" delay="0">
                      <p:tgtEl>
                        <p:sldTgt/>
                      </p:tgtEl>
                    </p:cond>
                    <p:cond evt="onStopAudio" delay="0">
                      <p:tgtEl>
                        <p:sldTgt/>
                      </p:tgtEl>
                    </p:cond>
                  </p:endCondLst>
                </p:cTn>
                <p:tgtEl>
                  <p:spTgt spid="8268"/>
                </p:tgtEl>
              </p:cMediaNode>
            </p:audio>
            <p:audio>
              <p:cMediaNode>
                <p:cTn id="229" fill="hold" display="0">
                  <p:stCondLst>
                    <p:cond delay="indefinite"/>
                  </p:stCondLst>
                  <p:endCondLst>
                    <p:cond evt="onNext" delay="0">
                      <p:tgtEl>
                        <p:sldTgt/>
                      </p:tgtEl>
                    </p:cond>
                    <p:cond evt="onPrev" delay="0">
                      <p:tgtEl>
                        <p:sldTgt/>
                      </p:tgtEl>
                    </p:cond>
                    <p:cond evt="onStopAudio" delay="0">
                      <p:tgtEl>
                        <p:sldTgt/>
                      </p:tgtEl>
                    </p:cond>
                  </p:endCondLst>
                </p:cTn>
                <p:tgtEl>
                  <p:spTgt spid="8269"/>
                </p:tgtEl>
              </p:cMediaNode>
            </p:audio>
            <p:audio>
              <p:cMediaNode>
                <p:cTn id="230" fill="hold" display="0">
                  <p:stCondLst>
                    <p:cond delay="indefinite"/>
                  </p:stCondLst>
                  <p:endCondLst>
                    <p:cond evt="onNext" delay="0">
                      <p:tgtEl>
                        <p:sldTgt/>
                      </p:tgtEl>
                    </p:cond>
                    <p:cond evt="onPrev" delay="0">
                      <p:tgtEl>
                        <p:sldTgt/>
                      </p:tgtEl>
                    </p:cond>
                    <p:cond evt="onStopAudio" delay="0">
                      <p:tgtEl>
                        <p:sldTgt/>
                      </p:tgtEl>
                    </p:cond>
                  </p:endCondLst>
                </p:cTn>
                <p:tgtEl>
                  <p:spTgt spid="8270"/>
                </p:tgtEl>
              </p:cMediaNode>
            </p:audio>
            <p:audio>
              <p:cMediaNode>
                <p:cTn id="231" fill="hold" display="0">
                  <p:stCondLst>
                    <p:cond delay="indefinite"/>
                  </p:stCondLst>
                  <p:endCondLst>
                    <p:cond evt="onNext" delay="0">
                      <p:tgtEl>
                        <p:sldTgt/>
                      </p:tgtEl>
                    </p:cond>
                    <p:cond evt="onPrev" delay="0">
                      <p:tgtEl>
                        <p:sldTgt/>
                      </p:tgtEl>
                    </p:cond>
                    <p:cond evt="onStopAudio" delay="0">
                      <p:tgtEl>
                        <p:sldTgt/>
                      </p:tgtEl>
                    </p:cond>
                  </p:endCondLst>
                </p:cTn>
                <p:tgtEl>
                  <p:spTgt spid="8271"/>
                </p:tgtEl>
              </p:cMediaNode>
            </p:audio>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8272"/>
                </p:tgtEl>
              </p:cMediaNode>
            </p:audio>
            <p:audio>
              <p:cMediaNode>
                <p:cTn id="233" fill="hold" display="0">
                  <p:stCondLst>
                    <p:cond delay="indefinite"/>
                  </p:stCondLst>
                  <p:endCondLst>
                    <p:cond evt="onNext" delay="0">
                      <p:tgtEl>
                        <p:sldTgt/>
                      </p:tgtEl>
                    </p:cond>
                    <p:cond evt="onPrev" delay="0">
                      <p:tgtEl>
                        <p:sldTgt/>
                      </p:tgtEl>
                    </p:cond>
                    <p:cond evt="onStopAudio" delay="0">
                      <p:tgtEl>
                        <p:sldTgt/>
                      </p:tgtEl>
                    </p:cond>
                  </p:endCondLst>
                </p:cTn>
                <p:tgtEl>
                  <p:spTgt spid="8273"/>
                </p:tgtEl>
              </p:cMediaNode>
            </p:audio>
            <p:audio>
              <p:cMediaNode>
                <p:cTn id="234" fill="hold" display="0">
                  <p:stCondLst>
                    <p:cond delay="indefinite"/>
                  </p:stCondLst>
                  <p:endCondLst>
                    <p:cond evt="onNext" delay="0">
                      <p:tgtEl>
                        <p:sldTgt/>
                      </p:tgtEl>
                    </p:cond>
                    <p:cond evt="onPrev" delay="0">
                      <p:tgtEl>
                        <p:sldTgt/>
                      </p:tgtEl>
                    </p:cond>
                    <p:cond evt="onStopAudio" delay="0">
                      <p:tgtEl>
                        <p:sldTgt/>
                      </p:tgtEl>
                    </p:cond>
                  </p:endCondLst>
                </p:cTn>
                <p:tgtEl>
                  <p:spTgt spid="8274"/>
                </p:tgtEl>
              </p:cMediaNode>
            </p:audio>
            <p:audio>
              <p:cMediaNode>
                <p:cTn id="235" fill="hold" display="0">
                  <p:stCondLst>
                    <p:cond delay="indefinite"/>
                  </p:stCondLst>
                  <p:endCondLst>
                    <p:cond evt="onNext" delay="0">
                      <p:tgtEl>
                        <p:sldTgt/>
                      </p:tgtEl>
                    </p:cond>
                    <p:cond evt="onPrev" delay="0">
                      <p:tgtEl>
                        <p:sldTgt/>
                      </p:tgtEl>
                    </p:cond>
                    <p:cond evt="onStopAudio" delay="0">
                      <p:tgtEl>
                        <p:sldTgt/>
                      </p:tgtEl>
                    </p:cond>
                  </p:endCondLst>
                </p:cTn>
                <p:tgtEl>
                  <p:spTgt spid="8275"/>
                </p:tgtEl>
              </p:cMediaNode>
            </p:audio>
            <p:audio>
              <p:cMediaNode>
                <p:cTn id="236" fill="hold" display="0">
                  <p:stCondLst>
                    <p:cond delay="indefinite"/>
                  </p:stCondLst>
                  <p:endCondLst>
                    <p:cond evt="onNext" delay="0">
                      <p:tgtEl>
                        <p:sldTgt/>
                      </p:tgtEl>
                    </p:cond>
                    <p:cond evt="onPrev" delay="0">
                      <p:tgtEl>
                        <p:sldTgt/>
                      </p:tgtEl>
                    </p:cond>
                    <p:cond evt="onStopAudio" delay="0">
                      <p:tgtEl>
                        <p:sldTgt/>
                      </p:tgtEl>
                    </p:cond>
                  </p:endCondLst>
                </p:cTn>
                <p:tgtEl>
                  <p:spTgt spid="8276"/>
                </p:tgtEl>
              </p:cMediaNode>
            </p:audio>
            <p:audio>
              <p:cMediaNode>
                <p:cTn id="237" fill="hold" display="0">
                  <p:stCondLst>
                    <p:cond delay="indefinite"/>
                  </p:stCondLst>
                  <p:endCondLst>
                    <p:cond evt="onNext" delay="0">
                      <p:tgtEl>
                        <p:sldTgt/>
                      </p:tgtEl>
                    </p:cond>
                    <p:cond evt="onPrev" delay="0">
                      <p:tgtEl>
                        <p:sldTgt/>
                      </p:tgtEl>
                    </p:cond>
                    <p:cond evt="onStopAudio" delay="0">
                      <p:tgtEl>
                        <p:sldTgt/>
                      </p:tgtEl>
                    </p:cond>
                  </p:endCondLst>
                </p:cTn>
                <p:tgtEl>
                  <p:spTgt spid="8277"/>
                </p:tgtEl>
              </p:cMediaNode>
            </p:audio>
            <p:audio>
              <p:cMediaNode>
                <p:cTn id="238" fill="hold" display="0">
                  <p:stCondLst>
                    <p:cond delay="indefinite"/>
                  </p:stCondLst>
                  <p:endCondLst>
                    <p:cond evt="onNext" delay="0">
                      <p:tgtEl>
                        <p:sldTgt/>
                      </p:tgtEl>
                    </p:cond>
                    <p:cond evt="onPrev" delay="0">
                      <p:tgtEl>
                        <p:sldTgt/>
                      </p:tgtEl>
                    </p:cond>
                    <p:cond evt="onStopAudio" delay="0">
                      <p:tgtEl>
                        <p:sldTgt/>
                      </p:tgtEl>
                    </p:cond>
                  </p:endCondLst>
                </p:cTn>
                <p:tgtEl>
                  <p:spTgt spid="8278"/>
                </p:tgtEl>
              </p:cMediaNode>
            </p:audio>
            <p:audio>
              <p:cMediaNode>
                <p:cTn id="239" fill="hold" display="0">
                  <p:stCondLst>
                    <p:cond delay="indefinite"/>
                  </p:stCondLst>
                  <p:endCondLst>
                    <p:cond evt="onNext" delay="0">
                      <p:tgtEl>
                        <p:sldTgt/>
                      </p:tgtEl>
                    </p:cond>
                    <p:cond evt="onPrev" delay="0">
                      <p:tgtEl>
                        <p:sldTgt/>
                      </p:tgtEl>
                    </p:cond>
                    <p:cond evt="onStopAudio" delay="0">
                      <p:tgtEl>
                        <p:sldTgt/>
                      </p:tgtEl>
                    </p:cond>
                  </p:endCondLst>
                </p:cTn>
                <p:tgtEl>
                  <p:spTgt spid="8279"/>
                </p:tgtEl>
              </p:cMediaNode>
            </p:audio>
            <p:audio>
              <p:cMediaNode>
                <p:cTn id="240" fill="hold" display="0">
                  <p:stCondLst>
                    <p:cond delay="indefinite"/>
                  </p:stCondLst>
                  <p:endCondLst>
                    <p:cond evt="onNext" delay="0">
                      <p:tgtEl>
                        <p:sldTgt/>
                      </p:tgtEl>
                    </p:cond>
                    <p:cond evt="onPrev" delay="0">
                      <p:tgtEl>
                        <p:sldTgt/>
                      </p:tgtEl>
                    </p:cond>
                    <p:cond evt="onStopAudio" delay="0">
                      <p:tgtEl>
                        <p:sldTgt/>
                      </p:tgtEl>
                    </p:cond>
                  </p:endCondLst>
                </p:cTn>
                <p:tgtEl>
                  <p:spTgt spid="8280"/>
                </p:tgtEl>
              </p:cMediaNode>
            </p:audio>
            <p:audio>
              <p:cMediaNode>
                <p:cTn id="241" fill="hold" display="0">
                  <p:stCondLst>
                    <p:cond delay="indefinite"/>
                  </p:stCondLst>
                  <p:endCondLst>
                    <p:cond evt="onNext" delay="0">
                      <p:tgtEl>
                        <p:sldTgt/>
                      </p:tgtEl>
                    </p:cond>
                    <p:cond evt="onPrev" delay="0">
                      <p:tgtEl>
                        <p:sldTgt/>
                      </p:tgtEl>
                    </p:cond>
                    <p:cond evt="onStopAudio" delay="0">
                      <p:tgtEl>
                        <p:sldTgt/>
                      </p:tgtEl>
                    </p:cond>
                  </p:endCondLst>
                </p:cTn>
                <p:tgtEl>
                  <p:spTgt spid="8281"/>
                </p:tgtEl>
              </p:cMediaNode>
            </p:audio>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8282"/>
                </p:tgtEl>
              </p:cMediaNode>
            </p:audio>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8283"/>
                </p:tgtEl>
              </p:cMediaNode>
            </p:audio>
            <p:audio>
              <p:cMediaNode>
                <p:cTn id="244" fill="hold" display="0">
                  <p:stCondLst>
                    <p:cond delay="indefinite"/>
                  </p:stCondLst>
                  <p:endCondLst>
                    <p:cond evt="onNext" delay="0">
                      <p:tgtEl>
                        <p:sldTgt/>
                      </p:tgtEl>
                    </p:cond>
                    <p:cond evt="onPrev" delay="0">
                      <p:tgtEl>
                        <p:sldTgt/>
                      </p:tgtEl>
                    </p:cond>
                    <p:cond evt="onStopAudio" delay="0">
                      <p:tgtEl>
                        <p:sldTgt/>
                      </p:tgtEl>
                    </p:cond>
                  </p:endCondLst>
                </p:cTn>
                <p:tgtEl>
                  <p:spTgt spid="8284"/>
                </p:tgtEl>
              </p:cMediaNode>
            </p:audio>
            <p:audio>
              <p:cMediaNode>
                <p:cTn id="245" fill="hold" display="0">
                  <p:stCondLst>
                    <p:cond delay="indefinite"/>
                  </p:stCondLst>
                  <p:endCondLst>
                    <p:cond evt="onNext" delay="0">
                      <p:tgtEl>
                        <p:sldTgt/>
                      </p:tgtEl>
                    </p:cond>
                    <p:cond evt="onPrev" delay="0">
                      <p:tgtEl>
                        <p:sldTgt/>
                      </p:tgtEl>
                    </p:cond>
                    <p:cond evt="onStopAudio" delay="0">
                      <p:tgtEl>
                        <p:sldTgt/>
                      </p:tgtEl>
                    </p:cond>
                  </p:endCondLst>
                </p:cTn>
                <p:tgtEl>
                  <p:spTgt spid="8285"/>
                </p:tgtEl>
              </p:cMediaNode>
            </p:audio>
            <p:audio>
              <p:cMediaNode>
                <p:cTn id="246" fill="hold" display="0">
                  <p:stCondLst>
                    <p:cond delay="indefinite"/>
                  </p:stCondLst>
                  <p:endCondLst>
                    <p:cond evt="onNext" delay="0">
                      <p:tgtEl>
                        <p:sldTgt/>
                      </p:tgtEl>
                    </p:cond>
                    <p:cond evt="onPrev" delay="0">
                      <p:tgtEl>
                        <p:sldTgt/>
                      </p:tgtEl>
                    </p:cond>
                    <p:cond evt="onStopAudio" delay="0">
                      <p:tgtEl>
                        <p:sldTgt/>
                      </p:tgtEl>
                    </p:cond>
                  </p:endCondLst>
                </p:cTn>
                <p:tgtEl>
                  <p:spTgt spid="8286"/>
                </p:tgtEl>
              </p:cMediaNode>
            </p:audio>
            <p:audio>
              <p:cMediaNode>
                <p:cTn id="247" fill="hold" display="0">
                  <p:stCondLst>
                    <p:cond delay="indefinite"/>
                  </p:stCondLst>
                  <p:endCondLst>
                    <p:cond evt="onNext" delay="0">
                      <p:tgtEl>
                        <p:sldTgt/>
                      </p:tgtEl>
                    </p:cond>
                    <p:cond evt="onPrev" delay="0">
                      <p:tgtEl>
                        <p:sldTgt/>
                      </p:tgtEl>
                    </p:cond>
                    <p:cond evt="onStopAudio" delay="0">
                      <p:tgtEl>
                        <p:sldTgt/>
                      </p:tgtEl>
                    </p:cond>
                  </p:endCondLst>
                </p:cTn>
                <p:tgtEl>
                  <p:spTgt spid="8287"/>
                </p:tgtEl>
              </p:cMediaNode>
            </p:audio>
            <p:audio>
              <p:cMediaNode>
                <p:cTn id="248" fill="hold" display="0">
                  <p:stCondLst>
                    <p:cond delay="indefinite"/>
                  </p:stCondLst>
                  <p:endCondLst>
                    <p:cond evt="onNext" delay="0">
                      <p:tgtEl>
                        <p:sldTgt/>
                      </p:tgtEl>
                    </p:cond>
                    <p:cond evt="onPrev" delay="0">
                      <p:tgtEl>
                        <p:sldTgt/>
                      </p:tgtEl>
                    </p:cond>
                    <p:cond evt="onStopAudio" delay="0">
                      <p:tgtEl>
                        <p:sldTgt/>
                      </p:tgtEl>
                    </p:cond>
                  </p:endCondLst>
                </p:cTn>
                <p:tgtEl>
                  <p:spTgt spid="8288"/>
                </p:tgtEl>
              </p:cMediaNode>
            </p:audio>
            <p:audio>
              <p:cMediaNode>
                <p:cTn id="249" fill="hold" display="0">
                  <p:stCondLst>
                    <p:cond delay="indefinite"/>
                  </p:stCondLst>
                  <p:endCondLst>
                    <p:cond evt="onNext" delay="0">
                      <p:tgtEl>
                        <p:sldTgt/>
                      </p:tgtEl>
                    </p:cond>
                    <p:cond evt="onPrev" delay="0">
                      <p:tgtEl>
                        <p:sldTgt/>
                      </p:tgtEl>
                    </p:cond>
                    <p:cond evt="onStopAudio" delay="0">
                      <p:tgtEl>
                        <p:sldTgt/>
                      </p:tgtEl>
                    </p:cond>
                  </p:endCondLst>
                </p:cTn>
                <p:tgtEl>
                  <p:spTgt spid="8289"/>
                </p:tgtEl>
              </p:cMediaNode>
            </p:audio>
            <p:audio>
              <p:cMediaNode>
                <p:cTn id="250" fill="hold" display="0">
                  <p:stCondLst>
                    <p:cond delay="indefinite"/>
                  </p:stCondLst>
                  <p:endCondLst>
                    <p:cond evt="onNext" delay="0">
                      <p:tgtEl>
                        <p:sldTgt/>
                      </p:tgtEl>
                    </p:cond>
                    <p:cond evt="onPrev" delay="0">
                      <p:tgtEl>
                        <p:sldTgt/>
                      </p:tgtEl>
                    </p:cond>
                    <p:cond evt="onStopAudio" delay="0">
                      <p:tgtEl>
                        <p:sldTgt/>
                      </p:tgtEl>
                    </p:cond>
                  </p:endCondLst>
                </p:cTn>
                <p:tgtEl>
                  <p:spTgt spid="8290"/>
                </p:tgtEl>
              </p:cMediaNode>
            </p:audio>
            <p:audio>
              <p:cMediaNode>
                <p:cTn id="251" fill="hold" display="0">
                  <p:stCondLst>
                    <p:cond delay="indefinite"/>
                  </p:stCondLst>
                  <p:endCondLst>
                    <p:cond evt="onNext" delay="0">
                      <p:tgtEl>
                        <p:sldTgt/>
                      </p:tgtEl>
                    </p:cond>
                    <p:cond evt="onPrev" delay="0">
                      <p:tgtEl>
                        <p:sldTgt/>
                      </p:tgtEl>
                    </p:cond>
                    <p:cond evt="onStopAudio" delay="0">
                      <p:tgtEl>
                        <p:sldTgt/>
                      </p:tgtEl>
                    </p:cond>
                  </p:endCondLst>
                </p:cTn>
                <p:tgtEl>
                  <p:spTgt spid="8291"/>
                </p:tgtEl>
              </p:cMediaNode>
            </p:audio>
            <p:audio>
              <p:cMediaNode>
                <p:cTn id="252" fill="hold" display="0">
                  <p:stCondLst>
                    <p:cond delay="indefinite"/>
                  </p:stCondLst>
                  <p:endCondLst>
                    <p:cond evt="onNext" delay="0">
                      <p:tgtEl>
                        <p:sldTgt/>
                      </p:tgtEl>
                    </p:cond>
                    <p:cond evt="onPrev" delay="0">
                      <p:tgtEl>
                        <p:sldTgt/>
                      </p:tgtEl>
                    </p:cond>
                    <p:cond evt="onStopAudio" delay="0">
                      <p:tgtEl>
                        <p:sldTgt/>
                      </p:tgtEl>
                    </p:cond>
                  </p:endCondLst>
                </p:cTn>
                <p:tgtEl>
                  <p:spTgt spid="8292"/>
                </p:tgtEl>
              </p:cMediaNode>
            </p:audio>
            <p:audio>
              <p:cMediaNode>
                <p:cTn id="253" fill="hold" display="0">
                  <p:stCondLst>
                    <p:cond delay="indefinite"/>
                  </p:stCondLst>
                  <p:endCondLst>
                    <p:cond evt="onNext" delay="0">
                      <p:tgtEl>
                        <p:sldTgt/>
                      </p:tgtEl>
                    </p:cond>
                    <p:cond evt="onPrev" delay="0">
                      <p:tgtEl>
                        <p:sldTgt/>
                      </p:tgtEl>
                    </p:cond>
                    <p:cond evt="onStopAudio" delay="0">
                      <p:tgtEl>
                        <p:sldTgt/>
                      </p:tgtEl>
                    </p:cond>
                  </p:endCondLst>
                </p:cTn>
                <p:tgtEl>
                  <p:spTgt spid="8293"/>
                </p:tgtEl>
              </p:cMediaNode>
            </p:audio>
            <p:audio>
              <p:cMediaNode>
                <p:cTn id="254" fill="hold" display="0">
                  <p:stCondLst>
                    <p:cond delay="indefinite"/>
                  </p:stCondLst>
                  <p:endCondLst>
                    <p:cond evt="onNext" delay="0">
                      <p:tgtEl>
                        <p:sldTgt/>
                      </p:tgtEl>
                    </p:cond>
                    <p:cond evt="onPrev" delay="0">
                      <p:tgtEl>
                        <p:sldTgt/>
                      </p:tgtEl>
                    </p:cond>
                    <p:cond evt="onStopAudio" delay="0">
                      <p:tgtEl>
                        <p:sldTgt/>
                      </p:tgtEl>
                    </p:cond>
                  </p:endCondLst>
                </p:cTn>
                <p:tgtEl>
                  <p:spTgt spid="8294"/>
                </p:tgtEl>
              </p:cMediaNode>
            </p:audio>
            <p:audio>
              <p:cMediaNode>
                <p:cTn id="255" fill="hold" display="0">
                  <p:stCondLst>
                    <p:cond delay="indefinite"/>
                  </p:stCondLst>
                  <p:endCondLst>
                    <p:cond evt="onNext" delay="0">
                      <p:tgtEl>
                        <p:sldTgt/>
                      </p:tgtEl>
                    </p:cond>
                    <p:cond evt="onPrev" delay="0">
                      <p:tgtEl>
                        <p:sldTgt/>
                      </p:tgtEl>
                    </p:cond>
                    <p:cond evt="onStopAudio" delay="0">
                      <p:tgtEl>
                        <p:sldTgt/>
                      </p:tgtEl>
                    </p:cond>
                  </p:endCondLst>
                </p:cTn>
                <p:tgtEl>
                  <p:spTgt spid="8295"/>
                </p:tgtEl>
              </p:cMediaNode>
            </p:audio>
            <p:audio>
              <p:cMediaNode>
                <p:cTn id="256" fill="hold" display="0">
                  <p:stCondLst>
                    <p:cond delay="indefinite"/>
                  </p:stCondLst>
                  <p:endCondLst>
                    <p:cond evt="onNext" delay="0">
                      <p:tgtEl>
                        <p:sldTgt/>
                      </p:tgtEl>
                    </p:cond>
                    <p:cond evt="onPrev" delay="0">
                      <p:tgtEl>
                        <p:sldTgt/>
                      </p:tgtEl>
                    </p:cond>
                    <p:cond evt="onStopAudio" delay="0">
                      <p:tgtEl>
                        <p:sldTgt/>
                      </p:tgtEl>
                    </p:cond>
                  </p:endCondLst>
                </p:cTn>
                <p:tgtEl>
                  <p:spTgt spid="8296"/>
                </p:tgtEl>
              </p:cMediaNode>
            </p:audio>
            <p:audio>
              <p:cMediaNode>
                <p:cTn id="257" fill="hold" display="0">
                  <p:stCondLst>
                    <p:cond delay="indefinite"/>
                  </p:stCondLst>
                  <p:endCondLst>
                    <p:cond evt="onNext" delay="0">
                      <p:tgtEl>
                        <p:sldTgt/>
                      </p:tgtEl>
                    </p:cond>
                    <p:cond evt="onPrev" delay="0">
                      <p:tgtEl>
                        <p:sldTgt/>
                      </p:tgtEl>
                    </p:cond>
                    <p:cond evt="onStopAudio" delay="0">
                      <p:tgtEl>
                        <p:sldTgt/>
                      </p:tgtEl>
                    </p:cond>
                  </p:endCondLst>
                </p:cTn>
                <p:tgtEl>
                  <p:spTgt spid="8297"/>
                </p:tgtEl>
              </p:cMediaNode>
            </p:audio>
            <p:audio>
              <p:cMediaNode>
                <p:cTn id="258" fill="hold" display="0">
                  <p:stCondLst>
                    <p:cond delay="indefinite"/>
                  </p:stCondLst>
                  <p:endCondLst>
                    <p:cond evt="onNext" delay="0">
                      <p:tgtEl>
                        <p:sldTgt/>
                      </p:tgtEl>
                    </p:cond>
                    <p:cond evt="onPrev" delay="0">
                      <p:tgtEl>
                        <p:sldTgt/>
                      </p:tgtEl>
                    </p:cond>
                    <p:cond evt="onStopAudio" delay="0">
                      <p:tgtEl>
                        <p:sldTgt/>
                      </p:tgtEl>
                    </p:cond>
                  </p:endCondLst>
                </p:cTn>
                <p:tgtEl>
                  <p:spTgt spid="8298"/>
                </p:tgtEl>
              </p:cMediaNode>
            </p:audio>
            <p:audio>
              <p:cMediaNode>
                <p:cTn id="259" fill="hold" display="0">
                  <p:stCondLst>
                    <p:cond delay="indefinite"/>
                  </p:stCondLst>
                  <p:endCondLst>
                    <p:cond evt="onNext" delay="0">
                      <p:tgtEl>
                        <p:sldTgt/>
                      </p:tgtEl>
                    </p:cond>
                    <p:cond evt="onPrev" delay="0">
                      <p:tgtEl>
                        <p:sldTgt/>
                      </p:tgtEl>
                    </p:cond>
                    <p:cond evt="onStopAudio" delay="0">
                      <p:tgtEl>
                        <p:sldTgt/>
                      </p:tgtEl>
                    </p:cond>
                  </p:endCondLst>
                </p:cTn>
                <p:tgtEl>
                  <p:spTgt spid="8299"/>
                </p:tgtEl>
              </p:cMediaNode>
            </p:audio>
            <p:audio>
              <p:cMediaNode>
                <p:cTn id="260" fill="hold" display="0">
                  <p:stCondLst>
                    <p:cond delay="indefinite"/>
                  </p:stCondLst>
                  <p:endCondLst>
                    <p:cond evt="onNext" delay="0">
                      <p:tgtEl>
                        <p:sldTgt/>
                      </p:tgtEl>
                    </p:cond>
                    <p:cond evt="onPrev" delay="0">
                      <p:tgtEl>
                        <p:sldTgt/>
                      </p:tgtEl>
                    </p:cond>
                    <p:cond evt="onStopAudio" delay="0">
                      <p:tgtEl>
                        <p:sldTgt/>
                      </p:tgtEl>
                    </p:cond>
                  </p:endCondLst>
                </p:cTn>
                <p:tgtEl>
                  <p:spTgt spid="8300"/>
                </p:tgtEl>
              </p:cMediaNode>
            </p:audio>
            <p:audio>
              <p:cMediaNode>
                <p:cTn id="261" fill="hold" display="0">
                  <p:stCondLst>
                    <p:cond delay="indefinite"/>
                  </p:stCondLst>
                  <p:endCondLst>
                    <p:cond evt="onNext" delay="0">
                      <p:tgtEl>
                        <p:sldTgt/>
                      </p:tgtEl>
                    </p:cond>
                    <p:cond evt="onPrev" delay="0">
                      <p:tgtEl>
                        <p:sldTgt/>
                      </p:tgtEl>
                    </p:cond>
                    <p:cond evt="onStopAudio" delay="0">
                      <p:tgtEl>
                        <p:sldTgt/>
                      </p:tgtEl>
                    </p:cond>
                  </p:endCondLst>
                </p:cTn>
                <p:tgtEl>
                  <p:spTgt spid="8301"/>
                </p:tgtEl>
              </p:cMediaNode>
            </p:audio>
            <p:audio>
              <p:cMediaNode>
                <p:cTn id="262" fill="hold" display="0">
                  <p:stCondLst>
                    <p:cond delay="indefinite"/>
                  </p:stCondLst>
                  <p:endCondLst>
                    <p:cond evt="onNext" delay="0">
                      <p:tgtEl>
                        <p:sldTgt/>
                      </p:tgtEl>
                    </p:cond>
                    <p:cond evt="onPrev" delay="0">
                      <p:tgtEl>
                        <p:sldTgt/>
                      </p:tgtEl>
                    </p:cond>
                    <p:cond evt="onStopAudio" delay="0">
                      <p:tgtEl>
                        <p:sldTgt/>
                      </p:tgtEl>
                    </p:cond>
                  </p:endCondLst>
                </p:cTn>
                <p:tgtEl>
                  <p:spTgt spid="8302"/>
                </p:tgtEl>
              </p:cMediaNode>
            </p:audio>
            <p:audio>
              <p:cMediaNode>
                <p:cTn id="263" fill="hold" display="0">
                  <p:stCondLst>
                    <p:cond delay="indefinite"/>
                  </p:stCondLst>
                  <p:endCondLst>
                    <p:cond evt="onNext" delay="0">
                      <p:tgtEl>
                        <p:sldTgt/>
                      </p:tgtEl>
                    </p:cond>
                    <p:cond evt="onPrev" delay="0">
                      <p:tgtEl>
                        <p:sldTgt/>
                      </p:tgtEl>
                    </p:cond>
                    <p:cond evt="onStopAudio" delay="0">
                      <p:tgtEl>
                        <p:sldTgt/>
                      </p:tgtEl>
                    </p:cond>
                  </p:endCondLst>
                </p:cTn>
                <p:tgtEl>
                  <p:spTgt spid="8303"/>
                </p:tgtEl>
              </p:cMediaNode>
            </p:audio>
            <p:audio>
              <p:cMediaNode>
                <p:cTn id="264" fill="hold" display="0">
                  <p:stCondLst>
                    <p:cond delay="indefinite"/>
                  </p:stCondLst>
                  <p:endCondLst>
                    <p:cond evt="onNext" delay="0">
                      <p:tgtEl>
                        <p:sldTgt/>
                      </p:tgtEl>
                    </p:cond>
                    <p:cond evt="onPrev" delay="0">
                      <p:tgtEl>
                        <p:sldTgt/>
                      </p:tgtEl>
                    </p:cond>
                    <p:cond evt="onStopAudio" delay="0">
                      <p:tgtEl>
                        <p:sldTgt/>
                      </p:tgtEl>
                    </p:cond>
                  </p:endCondLst>
                </p:cTn>
                <p:tgtEl>
                  <p:spTgt spid="8304"/>
                </p:tgtEl>
              </p:cMediaNode>
            </p:audio>
            <p:audio>
              <p:cMediaNode>
                <p:cTn id="265" fill="hold" display="0">
                  <p:stCondLst>
                    <p:cond delay="indefinite"/>
                  </p:stCondLst>
                  <p:endCondLst>
                    <p:cond evt="onNext" delay="0">
                      <p:tgtEl>
                        <p:sldTgt/>
                      </p:tgtEl>
                    </p:cond>
                    <p:cond evt="onPrev" delay="0">
                      <p:tgtEl>
                        <p:sldTgt/>
                      </p:tgtEl>
                    </p:cond>
                    <p:cond evt="onStopAudio" delay="0">
                      <p:tgtEl>
                        <p:sldTgt/>
                      </p:tgtEl>
                    </p:cond>
                  </p:endCondLst>
                </p:cTn>
                <p:tgtEl>
                  <p:spTgt spid="830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15888"/>
            <a:ext cx="8229600" cy="1143000"/>
          </a:xfrm>
        </p:spPr>
        <p:txBody>
          <a:bodyPr/>
          <a:lstStyle/>
          <a:p>
            <a:pPr eaLnBrk="1" hangingPunct="1"/>
            <a:r>
              <a:rPr lang="en-GB" sz="4000">
                <a:latin typeface="Tahoma" charset="0"/>
                <a:cs typeface="Tahoma" charset="0"/>
              </a:rPr>
              <a:t>This is where it gets tricky!</a:t>
            </a:r>
          </a:p>
        </p:txBody>
      </p:sp>
      <p:sp>
        <p:nvSpPr>
          <p:cNvPr id="16387" name="Rectangle 3"/>
          <p:cNvSpPr>
            <a:spLocks noGrp="1" noChangeArrowheads="1"/>
          </p:cNvSpPr>
          <p:nvPr>
            <p:ph idx="1"/>
          </p:nvPr>
        </p:nvSpPr>
        <p:spPr>
          <a:xfrm>
            <a:off x="611560" y="908720"/>
            <a:ext cx="8229600" cy="4267200"/>
          </a:xfrm>
        </p:spPr>
        <p:txBody>
          <a:bodyPr/>
          <a:lstStyle/>
          <a:p>
            <a:pPr eaLnBrk="1" hangingPunct="1"/>
            <a:r>
              <a:rPr lang="en-GB" sz="2800" dirty="0">
                <a:latin typeface="SassoonCRInfant" charset="0"/>
              </a:rPr>
              <a:t>Phonemes are represented by graphemes.  Children have to learn the grapheme to know the sound.</a:t>
            </a:r>
          </a:p>
          <a:p>
            <a:pPr eaLnBrk="1" hangingPunct="1"/>
            <a:endParaRPr lang="en-GB" sz="1000" dirty="0">
              <a:latin typeface="SassoonCRInfant" charset="0"/>
            </a:endParaRPr>
          </a:p>
          <a:p>
            <a:pPr eaLnBrk="1" hangingPunct="1"/>
            <a:r>
              <a:rPr lang="en-GB" sz="2800" dirty="0">
                <a:latin typeface="SassoonCRInfant" charset="0"/>
              </a:rPr>
              <a:t>A grapheme can consist of 1, 2 or more letters.</a:t>
            </a:r>
          </a:p>
          <a:p>
            <a:pPr eaLnBrk="1" hangingPunct="1"/>
            <a:endParaRPr lang="en-GB" sz="1000" dirty="0">
              <a:latin typeface="SassoonCRInfant" charset="0"/>
            </a:endParaRPr>
          </a:p>
          <a:p>
            <a:pPr eaLnBrk="1" hangingPunct="1"/>
            <a:r>
              <a:rPr lang="en-GB" sz="2800" dirty="0">
                <a:latin typeface="SassoonCRInfant" charset="0"/>
              </a:rPr>
              <a:t>A phoneme can be represented/spelled in more than one way ( </a:t>
            </a:r>
            <a:r>
              <a:rPr lang="en-GB" sz="2800" dirty="0">
                <a:solidFill>
                  <a:srgbClr val="FF0000"/>
                </a:solidFill>
                <a:latin typeface="SassoonCRInfant" charset="0"/>
              </a:rPr>
              <a:t>c</a:t>
            </a:r>
            <a:r>
              <a:rPr lang="en-GB" sz="2800" dirty="0">
                <a:latin typeface="SassoonCRInfant" charset="0"/>
              </a:rPr>
              <a:t>at, </a:t>
            </a:r>
            <a:r>
              <a:rPr lang="en-GB" sz="2800" dirty="0">
                <a:solidFill>
                  <a:srgbClr val="FF0000"/>
                </a:solidFill>
                <a:latin typeface="SassoonCRInfant" charset="0"/>
              </a:rPr>
              <a:t>k</a:t>
            </a:r>
            <a:r>
              <a:rPr lang="en-GB" sz="2800" dirty="0">
                <a:latin typeface="SassoonCRInfant" charset="0"/>
              </a:rPr>
              <a:t>ennel, </a:t>
            </a:r>
            <a:r>
              <a:rPr lang="en-GB" sz="2800" dirty="0">
                <a:solidFill>
                  <a:srgbClr val="FF0000"/>
                </a:solidFill>
                <a:latin typeface="SassoonCRInfant" charset="0"/>
              </a:rPr>
              <a:t>ch</a:t>
            </a:r>
            <a:r>
              <a:rPr lang="en-GB" sz="2800" dirty="0">
                <a:latin typeface="SassoonCRInfant" charset="0"/>
              </a:rPr>
              <a:t>oir)</a:t>
            </a:r>
          </a:p>
          <a:p>
            <a:pPr eaLnBrk="1" hangingPunct="1"/>
            <a:endParaRPr lang="en-GB" sz="1000" dirty="0">
              <a:latin typeface="SassoonCRInfant" charset="0"/>
            </a:endParaRPr>
          </a:p>
          <a:p>
            <a:pPr eaLnBrk="1" hangingPunct="1"/>
            <a:r>
              <a:rPr lang="en-GB" sz="2800" dirty="0">
                <a:latin typeface="SassoonCRInfant" charset="0"/>
              </a:rPr>
              <a:t>The same grapheme may represent more than one phoneme ( m</a:t>
            </a:r>
            <a:r>
              <a:rPr lang="en-GB" sz="2800" dirty="0">
                <a:solidFill>
                  <a:srgbClr val="FF0000"/>
                </a:solidFill>
                <a:latin typeface="SassoonCRInfant" charset="0"/>
              </a:rPr>
              <a:t>e</a:t>
            </a:r>
            <a:r>
              <a:rPr lang="en-GB" sz="2800" dirty="0">
                <a:latin typeface="SassoonCRInfant" charset="0"/>
              </a:rPr>
              <a:t>, m</a:t>
            </a:r>
            <a:r>
              <a:rPr lang="en-GB" sz="2800" dirty="0">
                <a:solidFill>
                  <a:srgbClr val="FF0000"/>
                </a:solidFill>
                <a:latin typeface="SassoonCRInfant" charset="0"/>
              </a:rPr>
              <a:t>e</a:t>
            </a:r>
            <a:r>
              <a:rPr lang="en-GB" sz="2800" dirty="0">
                <a:latin typeface="SassoonCRInfant" charset="0"/>
              </a:rPr>
              <a:t>t)</a:t>
            </a:r>
          </a:p>
        </p:txBody>
      </p:sp>
      <p:pic>
        <p:nvPicPr>
          <p:cNvPr id="2" name="New Recording 9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83580" y="5877272"/>
            <a:ext cx="609600" cy="609600"/>
          </a:xfrm>
          <a:prstGeom prst="rect">
            <a:avLst/>
          </a:prstGeom>
        </p:spPr>
      </p:pic>
      <p:pic>
        <p:nvPicPr>
          <p:cNvPr id="3" name="Picture 2"/>
          <p:cNvPicPr>
            <a:picLocks noChangeAspect="1"/>
          </p:cNvPicPr>
          <p:nvPr/>
        </p:nvPicPr>
        <p:blipFill>
          <a:blip r:embed="rId5"/>
          <a:stretch>
            <a:fillRect/>
          </a:stretch>
        </p:blipFill>
        <p:spPr>
          <a:xfrm>
            <a:off x="2339752" y="5688253"/>
            <a:ext cx="1152244" cy="9876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87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44824"/>
            <a:ext cx="8229600" cy="1143000"/>
          </a:xfrm>
        </p:spPr>
        <p:txBody>
          <a:bodyPr>
            <a:normAutofit fontScale="90000"/>
          </a:bodyPr>
          <a:lstStyle/>
          <a:p>
            <a:pPr algn="ctr"/>
            <a:r>
              <a:rPr lang="en-GB" sz="2200" dirty="0" smtClean="0">
                <a:solidFill>
                  <a:schemeClr val="tx1"/>
                </a:solidFill>
              </a:rPr>
              <a:t>Movie time – Correct pronunciation</a:t>
            </a:r>
            <a:br>
              <a:rPr lang="en-GB" sz="2200" dirty="0" smtClean="0">
                <a:solidFill>
                  <a:schemeClr val="tx1"/>
                </a:solidFill>
              </a:rPr>
            </a:br>
            <a:r>
              <a:rPr lang="en-GB" sz="2200" dirty="0" smtClean="0">
                <a:solidFill>
                  <a:schemeClr val="tx1"/>
                </a:solidFill>
              </a:rPr>
              <a:t>We talk about the shape of the mouth when producing the sound to the children</a:t>
            </a:r>
            <a:br>
              <a:rPr lang="en-GB" sz="2200" dirty="0" smtClean="0">
                <a:solidFill>
                  <a:schemeClr val="tx1"/>
                </a:solidFill>
              </a:rPr>
            </a:br>
            <a:r>
              <a:rPr lang="en-GB" dirty="0" smtClean="0">
                <a:solidFill>
                  <a:schemeClr val="tx1"/>
                </a:solidFill>
              </a:rPr>
              <a:t>1 letter –grapheme = 1 sound</a:t>
            </a:r>
            <a:br>
              <a:rPr lang="en-GB" dirty="0" smtClean="0">
                <a:solidFill>
                  <a:schemeClr val="tx1"/>
                </a:solidFill>
              </a:rPr>
            </a:br>
            <a:r>
              <a:rPr lang="en-GB" dirty="0" smtClean="0">
                <a:solidFill>
                  <a:schemeClr val="tx1"/>
                </a:solidFill>
              </a:rPr>
              <a:t>2 letters – digraph = 1 sound</a:t>
            </a:r>
            <a:br>
              <a:rPr lang="en-GB" dirty="0" smtClean="0">
                <a:solidFill>
                  <a:schemeClr val="tx1"/>
                </a:solidFill>
              </a:rPr>
            </a:br>
            <a:r>
              <a:rPr lang="en-GB" dirty="0" smtClean="0">
                <a:solidFill>
                  <a:schemeClr val="tx1"/>
                </a:solidFill>
              </a:rPr>
              <a:t>3 letters – </a:t>
            </a:r>
            <a:r>
              <a:rPr lang="en-GB" dirty="0" err="1" smtClean="0">
                <a:solidFill>
                  <a:schemeClr val="tx1"/>
                </a:solidFill>
              </a:rPr>
              <a:t>trigraph</a:t>
            </a:r>
            <a:r>
              <a:rPr lang="en-GB" dirty="0" smtClean="0">
                <a:solidFill>
                  <a:schemeClr val="tx1"/>
                </a:solidFill>
              </a:rPr>
              <a:t> = 1 sound</a:t>
            </a:r>
            <a:br>
              <a:rPr lang="en-GB" dirty="0" smtClean="0">
                <a:solidFill>
                  <a:schemeClr val="tx1"/>
                </a:solidFill>
              </a:rPr>
            </a:br>
            <a:r>
              <a:rPr lang="en-GB" sz="2000" dirty="0">
                <a:solidFill>
                  <a:schemeClr val="tx1"/>
                </a:solidFill>
                <a:hlinkClick r:id="rId3"/>
              </a:rPr>
              <a:t>https://</a:t>
            </a:r>
            <a:r>
              <a:rPr lang="en-GB" sz="2000" dirty="0" smtClean="0">
                <a:solidFill>
                  <a:schemeClr val="tx1"/>
                </a:solidFill>
                <a:hlinkClick r:id="rId3"/>
              </a:rPr>
              <a:t>www.youtube.com/watch?v=BqhXUW_v-1s</a:t>
            </a:r>
            <a:r>
              <a:rPr lang="en-GB" dirty="0" smtClean="0">
                <a:solidFill>
                  <a:schemeClr val="tx1"/>
                </a:solidFill>
              </a:rPr>
              <a:t/>
            </a:r>
            <a:br>
              <a:rPr lang="en-GB" dirty="0" smtClean="0">
                <a:solidFill>
                  <a:schemeClr val="tx1"/>
                </a:solidFill>
              </a:rPr>
            </a:br>
            <a:endParaRPr lang="en-GB" dirty="0">
              <a:solidFill>
                <a:schemeClr val="tx1"/>
              </a:solidFill>
            </a:endParaRPr>
          </a:p>
        </p:txBody>
      </p:sp>
      <p:pic>
        <p:nvPicPr>
          <p:cNvPr id="9" name="P-eTO8L3t40"/>
          <p:cNvPicPr>
            <a:picLocks noGrp="1" noRot="1" noChangeAspect="1"/>
          </p:cNvPicPr>
          <p:nvPr>
            <p:ph idx="1"/>
            <a:videoFile r:link="rId1"/>
          </p:nvPr>
        </p:nvPicPr>
        <p:blipFill>
          <a:blip r:embed="rId4"/>
          <a:stretch>
            <a:fillRect/>
          </a:stretch>
        </p:blipFill>
        <p:spPr>
          <a:xfrm>
            <a:off x="3259517" y="3861048"/>
            <a:ext cx="2645653" cy="1488179"/>
          </a:xfrm>
          <a:prstGeom prst="rect">
            <a:avLst/>
          </a:prstGeom>
        </p:spPr>
      </p:pic>
    </p:spTree>
    <p:extLst>
      <p:ext uri="{BB962C8B-B14F-4D97-AF65-F5344CB8AC3E}">
        <p14:creationId xmlns:p14="http://schemas.microsoft.com/office/powerpoint/2010/main" val="30072411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5042"/>
            <a:ext cx="8229600" cy="1143000"/>
          </a:xfrm>
        </p:spPr>
        <p:txBody>
          <a:bodyPr/>
          <a:lstStyle/>
          <a:p>
            <a:pPr algn="ctr"/>
            <a:r>
              <a:rPr lang="en-GB" sz="2800" dirty="0" smtClean="0">
                <a:solidFill>
                  <a:schemeClr val="tx1"/>
                </a:solidFill>
                <a:latin typeface="SassoonCRInfant"/>
              </a:rPr>
              <a:t>Let’s start at the beginning</a:t>
            </a:r>
            <a:br>
              <a:rPr lang="en-GB" sz="2800" dirty="0" smtClean="0">
                <a:solidFill>
                  <a:schemeClr val="tx1"/>
                </a:solidFill>
                <a:latin typeface="SassoonCRInfant"/>
              </a:rPr>
            </a:br>
            <a:r>
              <a:rPr lang="en-GB" sz="2800" dirty="0" smtClean="0">
                <a:solidFill>
                  <a:schemeClr val="tx1"/>
                </a:solidFill>
                <a:latin typeface="SassoonCRInfant"/>
              </a:rPr>
              <a:t>Daily Phonics – Reception</a:t>
            </a:r>
            <a:br>
              <a:rPr lang="en-GB" sz="2800" dirty="0" smtClean="0">
                <a:solidFill>
                  <a:schemeClr val="tx1"/>
                </a:solidFill>
                <a:latin typeface="SassoonCRInfant"/>
              </a:rPr>
            </a:br>
            <a:r>
              <a:rPr lang="en-GB" sz="2800" dirty="0" smtClean="0">
                <a:solidFill>
                  <a:schemeClr val="tx1"/>
                </a:solidFill>
                <a:latin typeface="SassoonCRInfant"/>
              </a:rPr>
              <a:t>Phase 2 </a:t>
            </a:r>
            <a:endParaRPr lang="en-GB" sz="2800" dirty="0">
              <a:solidFill>
                <a:schemeClr val="tx1"/>
              </a:solidFill>
              <a:latin typeface="SassoonCRInfant"/>
            </a:endParaRPr>
          </a:p>
        </p:txBody>
      </p:sp>
      <p:sp>
        <p:nvSpPr>
          <p:cNvPr id="3" name="Content Placeholder 2"/>
          <p:cNvSpPr>
            <a:spLocks noGrp="1"/>
          </p:cNvSpPr>
          <p:nvPr>
            <p:ph idx="1"/>
          </p:nvPr>
        </p:nvSpPr>
        <p:spPr>
          <a:xfrm>
            <a:off x="714400" y="1925240"/>
            <a:ext cx="7715200" cy="3527123"/>
          </a:xfrm>
        </p:spPr>
        <p:txBody>
          <a:bodyPr>
            <a:normAutofit fontScale="25000" lnSpcReduction="20000"/>
          </a:bodyPr>
          <a:lstStyle/>
          <a:p>
            <a:pPr marL="0" indent="0">
              <a:buClr>
                <a:srgbClr val="00B050"/>
              </a:buClr>
              <a:buNone/>
            </a:pPr>
            <a:r>
              <a:rPr lang="en-GB" sz="8600" dirty="0">
                <a:latin typeface="SassoonCRInfant"/>
              </a:rPr>
              <a:t>The letters are not introduced in alphabetical order. The first group (</a:t>
            </a:r>
            <a:r>
              <a:rPr lang="en-GB" sz="8600" dirty="0" err="1">
                <a:latin typeface="SassoonCRInfant"/>
              </a:rPr>
              <a:t>s,a,t,i,p,n</a:t>
            </a:r>
            <a:r>
              <a:rPr lang="en-GB" sz="8600" dirty="0">
                <a:latin typeface="SassoonCRInfant"/>
              </a:rPr>
              <a:t>) has been chosen because they make more simple three-letter words than any other six letters.</a:t>
            </a:r>
          </a:p>
          <a:p>
            <a:pPr>
              <a:buClr>
                <a:srgbClr val="00B050"/>
              </a:buClr>
            </a:pPr>
            <a:endParaRPr lang="en-GB" sz="8600" dirty="0" smtClean="0">
              <a:latin typeface="SassoonCRInfant"/>
            </a:endParaRPr>
          </a:p>
          <a:p>
            <a:pPr marL="0" indent="0">
              <a:buClr>
                <a:srgbClr val="00B050"/>
              </a:buClr>
              <a:buNone/>
            </a:pPr>
            <a:r>
              <a:rPr lang="en-GB" sz="8600" dirty="0" smtClean="0">
                <a:latin typeface="SassoonCRInfant"/>
              </a:rPr>
              <a:t>You </a:t>
            </a:r>
            <a:r>
              <a:rPr lang="en-GB" sz="8600" dirty="0">
                <a:latin typeface="SassoonCRInfant"/>
              </a:rPr>
              <a:t>have received a sound booklet including all actions and picture clues. It is really important to regularly go over this. </a:t>
            </a:r>
            <a:endParaRPr lang="en-GB" sz="8600" dirty="0" smtClean="0">
              <a:latin typeface="SassoonCRInfant"/>
            </a:endParaRPr>
          </a:p>
          <a:p>
            <a:pPr marL="0" indent="0">
              <a:buClr>
                <a:srgbClr val="00B050"/>
              </a:buClr>
              <a:buNone/>
            </a:pPr>
            <a:endParaRPr lang="en-GB" sz="8600" dirty="0">
              <a:latin typeface="SassoonCRInfant"/>
            </a:endParaRPr>
          </a:p>
          <a:p>
            <a:pPr marL="0" indent="0">
              <a:buClr>
                <a:srgbClr val="00B050"/>
              </a:buClr>
              <a:buNone/>
            </a:pPr>
            <a:r>
              <a:rPr lang="en-GB" sz="8600" dirty="0" smtClean="0">
                <a:latin typeface="SassoonCRInfant"/>
              </a:rPr>
              <a:t>Little </a:t>
            </a:r>
            <a:r>
              <a:rPr lang="en-GB" sz="8600" dirty="0">
                <a:latin typeface="SassoonCRInfant"/>
              </a:rPr>
              <a:t>and often helps. The sound mat is also in the front of the reading booklet – link this together when reading with your child. </a:t>
            </a:r>
          </a:p>
          <a:p>
            <a:endParaRPr lang="en-GB" sz="1500" dirty="0">
              <a:latin typeface="Comic Sans MS" panose="030F0702030302020204" pitchFamily="66" charset="0"/>
            </a:endParaRPr>
          </a:p>
        </p:txBody>
      </p:sp>
      <p:pic>
        <p:nvPicPr>
          <p:cNvPr id="4" name="Picture 3" descr="Screen Clippi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380312" y="188640"/>
            <a:ext cx="1152128" cy="1650183"/>
          </a:xfrm>
          <a:prstGeom prst="rect">
            <a:avLst/>
          </a:prstGeom>
        </p:spPr>
      </p:pic>
    </p:spTree>
    <p:extLst>
      <p:ext uri="{BB962C8B-B14F-4D97-AF65-F5344CB8AC3E}">
        <p14:creationId xmlns:p14="http://schemas.microsoft.com/office/powerpoint/2010/main" val="6050859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669" y="404664"/>
            <a:ext cx="8229600" cy="1143000"/>
          </a:xfrm>
        </p:spPr>
        <p:txBody>
          <a:bodyPr/>
          <a:lstStyle/>
          <a:p>
            <a:r>
              <a:rPr lang="en-GB" dirty="0" smtClean="0"/>
              <a:t>Sound Order – Phase 2</a:t>
            </a:r>
            <a:endParaRPr lang="en-GB" dirty="0"/>
          </a:p>
        </p:txBody>
      </p:sp>
      <p:sp>
        <p:nvSpPr>
          <p:cNvPr id="3" name="Content Placeholder 2"/>
          <p:cNvSpPr>
            <a:spLocks noGrp="1"/>
          </p:cNvSpPr>
          <p:nvPr>
            <p:ph idx="1"/>
          </p:nvPr>
        </p:nvSpPr>
        <p:spPr>
          <a:xfrm>
            <a:off x="451908" y="1628800"/>
            <a:ext cx="8229600" cy="4267200"/>
          </a:xfrm>
        </p:spPr>
        <p:txBody>
          <a:bodyPr/>
          <a:lstStyle/>
          <a:p>
            <a:pPr marL="205740" indent="-205740" defTabSz="685800">
              <a:spcBef>
                <a:spcPts val="450"/>
              </a:spcBef>
              <a:buClr>
                <a:srgbClr val="FE8637"/>
              </a:buClr>
              <a:buSzPct val="70000"/>
              <a:buFont typeface="Wingdings"/>
              <a:buChar char=""/>
            </a:pPr>
            <a:r>
              <a:rPr lang="en-GB" sz="4000" b="1" dirty="0">
                <a:solidFill>
                  <a:prstClr val="black"/>
                </a:solidFill>
                <a:latin typeface="SassoonCRInfant"/>
              </a:rPr>
              <a:t>Set 1</a:t>
            </a:r>
            <a:r>
              <a:rPr lang="en-GB" sz="4000" dirty="0">
                <a:solidFill>
                  <a:prstClr val="black"/>
                </a:solidFill>
                <a:latin typeface="SassoonCRInfant"/>
              </a:rPr>
              <a:t>: s, a, t, p</a:t>
            </a:r>
          </a:p>
          <a:p>
            <a:pPr marL="205740" indent="-205740" defTabSz="685800">
              <a:spcBef>
                <a:spcPts val="450"/>
              </a:spcBef>
              <a:buClr>
                <a:srgbClr val="FE8637"/>
              </a:buClr>
              <a:buSzPct val="70000"/>
              <a:buFont typeface="Wingdings"/>
              <a:buChar char=""/>
            </a:pPr>
            <a:r>
              <a:rPr lang="en-GB" sz="4000" b="1" dirty="0">
                <a:solidFill>
                  <a:prstClr val="black"/>
                </a:solidFill>
                <a:latin typeface="SassoonCRInfant"/>
              </a:rPr>
              <a:t>Set 2</a:t>
            </a:r>
            <a:r>
              <a:rPr lang="en-GB" sz="4000" dirty="0">
                <a:solidFill>
                  <a:prstClr val="black"/>
                </a:solidFill>
                <a:latin typeface="SassoonCRInfant"/>
              </a:rPr>
              <a:t>: </a:t>
            </a:r>
            <a:r>
              <a:rPr lang="en-GB" sz="4000" dirty="0" err="1">
                <a:solidFill>
                  <a:prstClr val="black"/>
                </a:solidFill>
                <a:latin typeface="SassoonCRInfant"/>
              </a:rPr>
              <a:t>i</a:t>
            </a:r>
            <a:r>
              <a:rPr lang="en-GB" sz="4000" dirty="0">
                <a:solidFill>
                  <a:prstClr val="black"/>
                </a:solidFill>
                <a:latin typeface="SassoonCRInfant"/>
              </a:rPr>
              <a:t>, n, m, d</a:t>
            </a:r>
          </a:p>
          <a:p>
            <a:pPr marL="205740" indent="-205740" defTabSz="685800">
              <a:spcBef>
                <a:spcPts val="450"/>
              </a:spcBef>
              <a:buClr>
                <a:srgbClr val="FE8637"/>
              </a:buClr>
              <a:buSzPct val="70000"/>
              <a:buFont typeface="Wingdings"/>
              <a:buChar char=""/>
            </a:pPr>
            <a:r>
              <a:rPr lang="en-GB" sz="4000" b="1" dirty="0">
                <a:solidFill>
                  <a:prstClr val="black"/>
                </a:solidFill>
                <a:latin typeface="SassoonCRInfant"/>
              </a:rPr>
              <a:t>Set 3</a:t>
            </a:r>
            <a:r>
              <a:rPr lang="en-GB" sz="4000" dirty="0">
                <a:solidFill>
                  <a:prstClr val="black"/>
                </a:solidFill>
                <a:latin typeface="SassoonCRInfant"/>
              </a:rPr>
              <a:t>: g, o, c, k</a:t>
            </a:r>
          </a:p>
          <a:p>
            <a:pPr marL="205740" indent="-205740" defTabSz="685800">
              <a:spcBef>
                <a:spcPts val="450"/>
              </a:spcBef>
              <a:buClr>
                <a:srgbClr val="FE8637"/>
              </a:buClr>
              <a:buSzPct val="70000"/>
              <a:buFont typeface="Wingdings"/>
              <a:buChar char=""/>
            </a:pPr>
            <a:r>
              <a:rPr lang="en-GB" sz="4000" b="1" dirty="0">
                <a:solidFill>
                  <a:prstClr val="black"/>
                </a:solidFill>
                <a:latin typeface="SassoonCRInfant"/>
              </a:rPr>
              <a:t>Set 4</a:t>
            </a:r>
            <a:r>
              <a:rPr lang="en-GB" sz="4000" dirty="0">
                <a:solidFill>
                  <a:prstClr val="black"/>
                </a:solidFill>
                <a:latin typeface="SassoonCRInfant"/>
              </a:rPr>
              <a:t>: </a:t>
            </a:r>
            <a:r>
              <a:rPr lang="en-GB" sz="4000" dirty="0" err="1">
                <a:solidFill>
                  <a:prstClr val="black"/>
                </a:solidFill>
                <a:latin typeface="SassoonCRInfant"/>
              </a:rPr>
              <a:t>ck</a:t>
            </a:r>
            <a:r>
              <a:rPr lang="en-GB" sz="4000" dirty="0">
                <a:solidFill>
                  <a:prstClr val="black"/>
                </a:solidFill>
                <a:latin typeface="SassoonCRInfant"/>
              </a:rPr>
              <a:t>, e, u, r</a:t>
            </a:r>
          </a:p>
          <a:p>
            <a:pPr marL="205740" indent="-205740" defTabSz="685800">
              <a:spcBef>
                <a:spcPts val="450"/>
              </a:spcBef>
              <a:buClr>
                <a:srgbClr val="FE8637"/>
              </a:buClr>
              <a:buSzPct val="70000"/>
              <a:buFont typeface="Wingdings"/>
              <a:buChar char=""/>
            </a:pPr>
            <a:r>
              <a:rPr lang="en-GB" sz="4000" b="1" dirty="0">
                <a:solidFill>
                  <a:prstClr val="black"/>
                </a:solidFill>
                <a:latin typeface="SassoonCRInfant"/>
              </a:rPr>
              <a:t>Set 5</a:t>
            </a:r>
            <a:r>
              <a:rPr lang="en-GB" sz="4000" dirty="0">
                <a:solidFill>
                  <a:prstClr val="black"/>
                </a:solidFill>
                <a:latin typeface="SassoonCRInfant"/>
              </a:rPr>
              <a:t>: h, b, f, </a:t>
            </a:r>
            <a:r>
              <a:rPr lang="en-GB" sz="4000" dirty="0" err="1">
                <a:solidFill>
                  <a:prstClr val="black"/>
                </a:solidFill>
                <a:latin typeface="SassoonCRInfant"/>
              </a:rPr>
              <a:t>ff</a:t>
            </a:r>
            <a:r>
              <a:rPr lang="en-GB" sz="4000" dirty="0">
                <a:solidFill>
                  <a:prstClr val="black"/>
                </a:solidFill>
                <a:latin typeface="SassoonCRInfant"/>
              </a:rPr>
              <a:t>, l, </a:t>
            </a:r>
            <a:r>
              <a:rPr lang="en-GB" sz="4000" dirty="0" err="1">
                <a:solidFill>
                  <a:prstClr val="black"/>
                </a:solidFill>
                <a:latin typeface="SassoonCRInfant"/>
              </a:rPr>
              <a:t>ll</a:t>
            </a:r>
            <a:r>
              <a:rPr lang="en-GB" sz="4000" dirty="0">
                <a:solidFill>
                  <a:prstClr val="black"/>
                </a:solidFill>
                <a:latin typeface="SassoonCRInfant"/>
              </a:rPr>
              <a:t>, </a:t>
            </a:r>
            <a:r>
              <a:rPr lang="en-GB" sz="4000" dirty="0" err="1">
                <a:solidFill>
                  <a:prstClr val="black"/>
                </a:solidFill>
                <a:latin typeface="SassoonCRInfant"/>
              </a:rPr>
              <a:t>ss</a:t>
            </a:r>
            <a:endParaRPr lang="en-GB" sz="4000" dirty="0">
              <a:solidFill>
                <a:prstClr val="black"/>
              </a:solidFill>
              <a:latin typeface="SassoonCRInfant"/>
            </a:endParaRPr>
          </a:p>
          <a:p>
            <a:endParaRPr lang="en-GB" sz="4000" dirty="0">
              <a:latin typeface="SassoonCRInfant"/>
            </a:endParaRPr>
          </a:p>
        </p:txBody>
      </p:sp>
    </p:spTree>
    <p:extLst>
      <p:ext uri="{BB962C8B-B14F-4D97-AF65-F5344CB8AC3E}">
        <p14:creationId xmlns:p14="http://schemas.microsoft.com/office/powerpoint/2010/main" val="2320667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6"/>
          <a:stretch>
            <a:fillRect/>
          </a:stretch>
        </p:blipFill>
        <p:spPr>
          <a:xfrm>
            <a:off x="1691680" y="2276872"/>
            <a:ext cx="4968551" cy="2794810"/>
          </a:xfrm>
          <a:prstGeom prst="rect">
            <a:avLst/>
          </a:prstGeom>
        </p:spPr>
      </p:pic>
      <p:sp>
        <p:nvSpPr>
          <p:cNvPr id="5" name="Rectangle 4"/>
          <p:cNvSpPr/>
          <p:nvPr/>
        </p:nvSpPr>
        <p:spPr>
          <a:xfrm>
            <a:off x="1532314" y="357126"/>
            <a:ext cx="6640086" cy="1815882"/>
          </a:xfrm>
          <a:prstGeom prst="rect">
            <a:avLst/>
          </a:prstGeom>
        </p:spPr>
        <p:txBody>
          <a:bodyPr wrap="square">
            <a:spAutoFit/>
          </a:bodyPr>
          <a:lstStyle/>
          <a:p>
            <a:pPr algn="ctr"/>
            <a:r>
              <a:rPr lang="en-GB" sz="2800" dirty="0">
                <a:latin typeface="SassoonCRInfant"/>
              </a:rPr>
              <a:t>Alton Infant </a:t>
            </a:r>
            <a:r>
              <a:rPr lang="en-GB" sz="2800" dirty="0" smtClean="0">
                <a:latin typeface="SassoonCRInfant"/>
              </a:rPr>
              <a:t>School Phonic Song </a:t>
            </a:r>
          </a:p>
          <a:p>
            <a:pPr algn="ctr"/>
            <a:r>
              <a:rPr lang="en-GB" sz="2800" dirty="0" smtClean="0">
                <a:latin typeface="SassoonCRInfant"/>
              </a:rPr>
              <a:t>Help </a:t>
            </a:r>
            <a:r>
              <a:rPr lang="en-GB" sz="2800" dirty="0">
                <a:latin typeface="SassoonCRInfant"/>
              </a:rPr>
              <a:t>teach the phonic sounds linking to the picture clues on the sound mats</a:t>
            </a:r>
            <a:r>
              <a:rPr lang="en-GB" sz="2800" dirty="0" smtClean="0">
                <a:latin typeface="SassoonCRInfant"/>
              </a:rPr>
              <a:t>. This will be downloaded onto Class dojo.</a:t>
            </a:r>
            <a:endParaRPr lang="en-GB" sz="2800" dirty="0">
              <a:latin typeface="SassoonCRInfant"/>
            </a:endParaRPr>
          </a:p>
        </p:txBody>
      </p:sp>
      <p:pic>
        <p:nvPicPr>
          <p:cNvPr id="2" name="New Recording 10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83568" y="836712"/>
            <a:ext cx="609600" cy="609600"/>
          </a:xfrm>
          <a:prstGeom prst="rect">
            <a:avLst/>
          </a:prstGeom>
        </p:spPr>
      </p:pic>
      <p:pic>
        <p:nvPicPr>
          <p:cNvPr id="3" name="New Recording 11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3871155" y="5877272"/>
            <a:ext cx="609600" cy="609600"/>
          </a:xfrm>
          <a:prstGeom prst="rect">
            <a:avLst/>
          </a:prstGeom>
        </p:spPr>
      </p:pic>
      <p:pic>
        <p:nvPicPr>
          <p:cNvPr id="6" name="Picture 5"/>
          <p:cNvPicPr>
            <a:picLocks noChangeAspect="1"/>
          </p:cNvPicPr>
          <p:nvPr/>
        </p:nvPicPr>
        <p:blipFill>
          <a:blip r:embed="rId8"/>
          <a:stretch>
            <a:fillRect/>
          </a:stretch>
        </p:blipFill>
        <p:spPr>
          <a:xfrm>
            <a:off x="2339752" y="5688253"/>
            <a:ext cx="1152244" cy="987638"/>
          </a:xfrm>
          <a:prstGeom prst="rect">
            <a:avLst/>
          </a:prstGeom>
        </p:spPr>
      </p:pic>
    </p:spTree>
    <p:extLst>
      <p:ext uri="{BB962C8B-B14F-4D97-AF65-F5344CB8AC3E}">
        <p14:creationId xmlns:p14="http://schemas.microsoft.com/office/powerpoint/2010/main" val="10640122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46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46882" fill="hold"/>
                                        <p:tgtEl>
                                          <p:spTgt spid="3"/>
                                        </p:tgtEl>
                                      </p:cBhvr>
                                    </p:cmd>
                                  </p:childTnLst>
                                </p:cTn>
                              </p:par>
                            </p:childTnLst>
                          </p:cTn>
                        </p:par>
                      </p:childTnLst>
                    </p:cTn>
                  </p:par>
                </p:childTnLst>
              </p:cTn>
              <p:nextCondLst>
                <p:cond evt="onClick" delay="0">
                  <p:tgtEl>
                    <p:spTgt spid="3"/>
                  </p:tgtEl>
                </p:cond>
              </p:nextCondLst>
            </p:seq>
            <p:audio>
              <p:cMediaNode vol="80000">
                <p:cTn id="13"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a:xfrm>
            <a:off x="250825" y="476250"/>
            <a:ext cx="7696200" cy="4968875"/>
          </a:xfrm>
        </p:spPr>
        <p:txBody>
          <a:bodyPr/>
          <a:lstStyle/>
          <a:p>
            <a:pPr algn="ctr" eaLnBrk="1" hangingPunct="1">
              <a:buFontTx/>
              <a:buNone/>
            </a:pPr>
            <a:r>
              <a:rPr lang="en-GB" sz="3600" dirty="0">
                <a:latin typeface="Calibri" charset="0"/>
              </a:rPr>
              <a:t>Blending</a:t>
            </a:r>
          </a:p>
          <a:p>
            <a:pPr eaLnBrk="1" hangingPunct="1">
              <a:buFontTx/>
              <a:buNone/>
            </a:pPr>
            <a:endParaRPr lang="en-GB" dirty="0">
              <a:latin typeface="Calibri" charset="0"/>
            </a:endParaRPr>
          </a:p>
          <a:p>
            <a:pPr eaLnBrk="1" hangingPunct="1"/>
            <a:r>
              <a:rPr lang="en-GB" sz="2800" dirty="0">
                <a:latin typeface="Calibri" charset="0"/>
              </a:rPr>
              <a:t>Recognising the letter sounds in a written word, for example</a:t>
            </a:r>
          </a:p>
          <a:p>
            <a:pPr algn="ctr" eaLnBrk="1" hangingPunct="1">
              <a:buFontTx/>
              <a:buNone/>
            </a:pPr>
            <a:r>
              <a:rPr lang="en-GB" sz="2800" dirty="0">
                <a:latin typeface="Calibri" charset="0"/>
              </a:rPr>
              <a:t>c-u-p</a:t>
            </a:r>
          </a:p>
          <a:p>
            <a:pPr eaLnBrk="1" hangingPunct="1">
              <a:buFontTx/>
              <a:buNone/>
            </a:pPr>
            <a:r>
              <a:rPr lang="en-GB" sz="2800" dirty="0">
                <a:latin typeface="Calibri" charset="0"/>
              </a:rPr>
              <a:t>    </a:t>
            </a:r>
          </a:p>
          <a:p>
            <a:pPr eaLnBrk="1" hangingPunct="1">
              <a:buFontTx/>
              <a:buNone/>
            </a:pPr>
            <a:r>
              <a:rPr lang="en-GB" sz="2800" dirty="0">
                <a:latin typeface="Calibri" charset="0"/>
              </a:rPr>
              <a:t>    and merging or ‘blending’ them in the order in which they are written to pronounce the word ‘cup’</a:t>
            </a:r>
          </a:p>
        </p:txBody>
      </p:sp>
      <p:pic>
        <p:nvPicPr>
          <p:cNvPr id="4" name="New Recording 13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635896" y="5805264"/>
            <a:ext cx="609600" cy="609600"/>
          </a:xfrm>
          <a:prstGeom prst="rect">
            <a:avLst/>
          </a:prstGeom>
        </p:spPr>
      </p:pic>
      <p:pic>
        <p:nvPicPr>
          <p:cNvPr id="5" name="Picture 4"/>
          <p:cNvPicPr>
            <a:picLocks noChangeAspect="1"/>
          </p:cNvPicPr>
          <p:nvPr/>
        </p:nvPicPr>
        <p:blipFill>
          <a:blip r:embed="rId5"/>
          <a:stretch>
            <a:fillRect/>
          </a:stretch>
        </p:blipFill>
        <p:spPr>
          <a:xfrm>
            <a:off x="2195736" y="5616245"/>
            <a:ext cx="1152244" cy="987638"/>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5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1"/>
          </p:nvPr>
        </p:nvSpPr>
        <p:spPr>
          <a:xfrm>
            <a:off x="395288" y="692150"/>
            <a:ext cx="7696200" cy="4464050"/>
          </a:xfrm>
        </p:spPr>
        <p:txBody>
          <a:bodyPr/>
          <a:lstStyle/>
          <a:p>
            <a:pPr algn="ctr" eaLnBrk="1" hangingPunct="1">
              <a:buFontTx/>
              <a:buNone/>
            </a:pPr>
            <a:r>
              <a:rPr lang="en-GB" sz="4000" dirty="0">
                <a:latin typeface="Calibri" charset="0"/>
              </a:rPr>
              <a:t>Segmenting</a:t>
            </a:r>
          </a:p>
          <a:p>
            <a:pPr eaLnBrk="1" hangingPunct="1"/>
            <a:r>
              <a:rPr lang="en-GB" sz="2800" dirty="0">
                <a:latin typeface="Calibri" charset="0"/>
              </a:rPr>
              <a:t>‘Chopping Up’ the word to spell it out</a:t>
            </a:r>
          </a:p>
          <a:p>
            <a:pPr eaLnBrk="1" hangingPunct="1"/>
            <a:r>
              <a:rPr lang="en-GB" sz="2800" dirty="0">
                <a:latin typeface="Calibri" charset="0"/>
              </a:rPr>
              <a:t>The opposite of blending</a:t>
            </a:r>
          </a:p>
          <a:p>
            <a:pPr eaLnBrk="1" hangingPunct="1"/>
            <a:r>
              <a:rPr lang="en-GB" sz="2800" dirty="0">
                <a:latin typeface="Calibri" charset="0"/>
              </a:rPr>
              <a:t>Identifying the individual sounds in a spoken word (e.g. h-</a:t>
            </a:r>
            <a:r>
              <a:rPr lang="en-GB" sz="2800" dirty="0" err="1">
                <a:latin typeface="Calibri" charset="0"/>
              </a:rPr>
              <a:t>i</a:t>
            </a:r>
            <a:r>
              <a:rPr lang="en-GB" sz="2800" dirty="0">
                <a:latin typeface="Calibri" charset="0"/>
              </a:rPr>
              <a:t>-m , s-t-or-k) and writing down letters for each sound (phoneme) to form the word him and stork</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23528" y="381000"/>
            <a:ext cx="8229600" cy="4267200"/>
          </a:xfrm>
        </p:spPr>
        <p:txBody>
          <a:bodyPr/>
          <a:lstStyle/>
          <a:p>
            <a:pPr algn="ctr"/>
            <a:r>
              <a:rPr lang="en-GB" sz="3200" dirty="0">
                <a:latin typeface="SassoonCRInfant"/>
              </a:rPr>
              <a:t>Blending and segmenting</a:t>
            </a:r>
          </a:p>
        </p:txBody>
      </p:sp>
      <p:sp>
        <p:nvSpPr>
          <p:cNvPr id="5" name="Rectangle 4"/>
          <p:cNvSpPr/>
          <p:nvPr/>
        </p:nvSpPr>
        <p:spPr>
          <a:xfrm>
            <a:off x="2940119" y="1371600"/>
            <a:ext cx="2996418" cy="1287194"/>
          </a:xfrm>
          <a:prstGeom prst="rect">
            <a:avLst/>
          </a:prstGeom>
          <a:solidFill>
            <a:sysClr val="window" lastClr="FFFFFF"/>
          </a:solidFill>
          <a:ln w="76200" cap="flat" cmpd="sng" algn="ctr">
            <a:solidFill>
              <a:sysClr val="windowText" lastClr="000000"/>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6600" b="0" i="0" u="none" strike="noStrike" kern="0" cap="none" spc="0" normalizeH="0" baseline="0" noProof="0" dirty="0" smtClean="0">
                <a:ln>
                  <a:noFill/>
                </a:ln>
                <a:solidFill>
                  <a:prstClr val="black"/>
                </a:solidFill>
                <a:effectLst/>
                <a:uLnTx/>
                <a:uFillTx/>
                <a:latin typeface="Comic Sans MS" panose="030F0702030302020204" pitchFamily="66" charset="0"/>
                <a:ea typeface="+mn-ea"/>
                <a:cs typeface="+mn-cs"/>
              </a:rPr>
              <a:t>c  a  t</a:t>
            </a:r>
          </a:p>
        </p:txBody>
      </p:sp>
      <p:pic>
        <p:nvPicPr>
          <p:cNvPr id="6" name="Picture 5"/>
          <p:cNvPicPr>
            <a:picLocks noChangeAspect="1"/>
          </p:cNvPicPr>
          <p:nvPr/>
        </p:nvPicPr>
        <p:blipFill>
          <a:blip r:embed="rId2"/>
          <a:stretch>
            <a:fillRect/>
          </a:stretch>
        </p:blipFill>
        <p:spPr>
          <a:xfrm>
            <a:off x="641795" y="1477585"/>
            <a:ext cx="1487659" cy="931029"/>
          </a:xfrm>
          <a:prstGeom prst="rect">
            <a:avLst/>
          </a:prstGeom>
        </p:spPr>
      </p:pic>
      <p:pic>
        <p:nvPicPr>
          <p:cNvPr id="7" name="Picture 6" descr="Pencil"/>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383780" y="1463165"/>
            <a:ext cx="833003" cy="611054"/>
          </a:xfrm>
          <a:prstGeom prst="rect">
            <a:avLst/>
          </a:prstGeom>
        </p:spPr>
      </p:pic>
      <p:cxnSp>
        <p:nvCxnSpPr>
          <p:cNvPr id="8" name="Straight Connector 7"/>
          <p:cNvCxnSpPr/>
          <p:nvPr/>
        </p:nvCxnSpPr>
        <p:spPr>
          <a:xfrm>
            <a:off x="3923928" y="1371600"/>
            <a:ext cx="0" cy="128719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4924957" y="1371838"/>
            <a:ext cx="10551" cy="1286956"/>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920346" y="2408614"/>
            <a:ext cx="1568396" cy="300082"/>
          </a:xfrm>
          <a:prstGeom prst="rect">
            <a:avLst/>
          </a:prstGeom>
          <a:noFill/>
        </p:spPr>
        <p:txBody>
          <a:bodyPr wrap="square" rtlCol="0">
            <a:spAutoFit/>
          </a:bodyPr>
          <a:lstStyle/>
          <a:p>
            <a:pPr defTabSz="685800" fontAlgn="auto">
              <a:spcBef>
                <a:spcPts val="0"/>
              </a:spcBef>
              <a:spcAft>
                <a:spcPts val="0"/>
              </a:spcAft>
            </a:pPr>
            <a:r>
              <a:rPr lang="en-GB" sz="1350" dirty="0">
                <a:solidFill>
                  <a:prstClr val="black"/>
                </a:solidFill>
                <a:latin typeface="Comic Sans MS" panose="030F0702030302020204" pitchFamily="66" charset="0"/>
                <a:ea typeface="+mn-ea"/>
              </a:rPr>
              <a:t>Phoneme frames</a:t>
            </a:r>
          </a:p>
        </p:txBody>
      </p:sp>
      <p:pic>
        <p:nvPicPr>
          <p:cNvPr id="11" name="Picture 10" descr="Eyes for Chibi Project by cassle on DeviantArt"/>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41795" y="3861326"/>
            <a:ext cx="1616864" cy="786874"/>
          </a:xfrm>
          <a:prstGeom prst="rect">
            <a:avLst/>
          </a:prstGeom>
        </p:spPr>
      </p:pic>
      <p:sp>
        <p:nvSpPr>
          <p:cNvPr id="13" name="Rectangle 12"/>
          <p:cNvSpPr/>
          <p:nvPr/>
        </p:nvSpPr>
        <p:spPr>
          <a:xfrm>
            <a:off x="2940119" y="3341077"/>
            <a:ext cx="2996418" cy="1582615"/>
          </a:xfrm>
          <a:prstGeom prst="rect">
            <a:avLst/>
          </a:prstGeom>
          <a:solidFill>
            <a:sysClr val="window" lastClr="FFFFFF"/>
          </a:solidFill>
          <a:ln w="76200" cap="flat" cmpd="sng" algn="ctr">
            <a:solidFill>
              <a:sysClr val="windowText" lastClr="000000"/>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GB" sz="7200" b="0" i="0" u="none" strike="noStrike" kern="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7200" b="0" i="0" u="none" strike="noStrike" kern="0" cap="none" spc="0" normalizeH="0" baseline="0" noProof="0" dirty="0" smtClean="0">
                <a:ln>
                  <a:noFill/>
                </a:ln>
                <a:solidFill>
                  <a:prstClr val="black"/>
                </a:solidFill>
                <a:effectLst/>
                <a:uLnTx/>
                <a:uFillTx/>
                <a:latin typeface="Comic Sans MS" panose="030F0702030302020204" pitchFamily="66" charset="0"/>
                <a:ea typeface="+mn-ea"/>
                <a:cs typeface="+mn-cs"/>
              </a:rPr>
              <a:t>cat</a:t>
            </a:r>
          </a:p>
          <a:p>
            <a:pPr marL="0" marR="0" lvl="0" indent="0" algn="ctr" defTabSz="685800" eaLnBrk="1" fontAlgn="auto" latinLnBrk="0" hangingPunct="1">
              <a:lnSpc>
                <a:spcPct val="100000"/>
              </a:lnSpc>
              <a:spcBef>
                <a:spcPts val="0"/>
              </a:spcBef>
              <a:spcAft>
                <a:spcPts val="0"/>
              </a:spcAft>
              <a:buClrTx/>
              <a:buSzTx/>
              <a:buFontTx/>
              <a:buNone/>
              <a:tabLst/>
              <a:defRPr/>
            </a:pPr>
            <a:endParaRPr kumimoji="0" lang="en-GB" sz="7200" b="0" i="0" u="none" strike="noStrike" kern="0" cap="none" spc="0" normalizeH="0" baseline="0" noProof="0" dirty="0" smtClean="0">
              <a:ln>
                <a:noFill/>
              </a:ln>
              <a:solidFill>
                <a:prstClr val="black"/>
              </a:solidFill>
              <a:effectLst/>
              <a:uLnTx/>
              <a:uFillTx/>
              <a:latin typeface="Comic Sans MS" panose="030F0702030302020204" pitchFamily="66" charset="0"/>
              <a:ea typeface="+mn-ea"/>
              <a:cs typeface="+mn-cs"/>
            </a:endParaRPr>
          </a:p>
        </p:txBody>
      </p:sp>
      <p:pic>
        <p:nvPicPr>
          <p:cNvPr id="14" name="Picture 13"/>
          <p:cNvPicPr>
            <a:picLocks noChangeAspect="1"/>
          </p:cNvPicPr>
          <p:nvPr/>
        </p:nvPicPr>
        <p:blipFill>
          <a:blip r:embed="rId5"/>
          <a:stretch>
            <a:fillRect/>
          </a:stretch>
        </p:blipFill>
        <p:spPr>
          <a:xfrm>
            <a:off x="3616341" y="4505438"/>
            <a:ext cx="615174" cy="384956"/>
          </a:xfrm>
          <a:prstGeom prst="rect">
            <a:avLst/>
          </a:prstGeom>
        </p:spPr>
      </p:pic>
      <p:pic>
        <p:nvPicPr>
          <p:cNvPr id="15" name="Picture 14"/>
          <p:cNvPicPr>
            <a:picLocks noChangeAspect="1"/>
          </p:cNvPicPr>
          <p:nvPr/>
        </p:nvPicPr>
        <p:blipFill>
          <a:blip r:embed="rId6"/>
          <a:stretch>
            <a:fillRect/>
          </a:stretch>
        </p:blipFill>
        <p:spPr>
          <a:xfrm>
            <a:off x="4129691" y="4505438"/>
            <a:ext cx="617273" cy="388654"/>
          </a:xfrm>
          <a:prstGeom prst="rect">
            <a:avLst/>
          </a:prstGeom>
        </p:spPr>
      </p:pic>
      <p:pic>
        <p:nvPicPr>
          <p:cNvPr id="16" name="Picture 15"/>
          <p:cNvPicPr>
            <a:picLocks noChangeAspect="1"/>
          </p:cNvPicPr>
          <p:nvPr/>
        </p:nvPicPr>
        <p:blipFill>
          <a:blip r:embed="rId6"/>
          <a:stretch>
            <a:fillRect/>
          </a:stretch>
        </p:blipFill>
        <p:spPr>
          <a:xfrm>
            <a:off x="4616320" y="4505177"/>
            <a:ext cx="617273" cy="388654"/>
          </a:xfrm>
          <a:prstGeom prst="rect">
            <a:avLst/>
          </a:prstGeom>
        </p:spPr>
      </p:pic>
      <p:pic>
        <p:nvPicPr>
          <p:cNvPr id="17" name="Content Placeholder 3"/>
          <p:cNvPicPr>
            <a:picLocks noChangeAspect="1"/>
          </p:cNvPicPr>
          <p:nvPr/>
        </p:nvPicPr>
        <p:blipFill>
          <a:blip r:embed="rId7"/>
          <a:stretch>
            <a:fillRect/>
          </a:stretch>
        </p:blipFill>
        <p:spPr bwMode="auto">
          <a:xfrm>
            <a:off x="7551266" y="3248881"/>
            <a:ext cx="1001862" cy="16748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spTree>
    <p:extLst>
      <p:ext uri="{BB962C8B-B14F-4D97-AF65-F5344CB8AC3E}">
        <p14:creationId xmlns:p14="http://schemas.microsoft.com/office/powerpoint/2010/main" val="1000926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5584" y="381000"/>
            <a:ext cx="8229600" cy="4267200"/>
          </a:xfrm>
        </p:spPr>
        <p:txBody>
          <a:bodyPr/>
          <a:lstStyle/>
          <a:p>
            <a:r>
              <a:rPr lang="en-GB" sz="5400" dirty="0">
                <a:solidFill>
                  <a:prstClr val="black"/>
                </a:solidFill>
                <a:latin typeface="Comic Sans MS" panose="030F0702030302020204" pitchFamily="66" charset="0"/>
                <a:ea typeface="+mj-ea"/>
                <a:cs typeface="+mj-cs"/>
              </a:rPr>
              <a:t>Phonics Play</a:t>
            </a:r>
            <a:endParaRPr lang="en-GB" dirty="0"/>
          </a:p>
        </p:txBody>
      </p:sp>
      <p:pic>
        <p:nvPicPr>
          <p:cNvPr id="4" name="Picture 3"/>
          <p:cNvPicPr>
            <a:picLocks noChangeAspect="1"/>
          </p:cNvPicPr>
          <p:nvPr/>
        </p:nvPicPr>
        <p:blipFill>
          <a:blip r:embed="rId2"/>
          <a:stretch>
            <a:fillRect/>
          </a:stretch>
        </p:blipFill>
        <p:spPr>
          <a:xfrm>
            <a:off x="6588224" y="234044"/>
            <a:ext cx="1994096" cy="1355210"/>
          </a:xfrm>
          <a:prstGeom prst="rect">
            <a:avLst/>
          </a:prstGeom>
        </p:spPr>
      </p:pic>
      <p:pic>
        <p:nvPicPr>
          <p:cNvPr id="5" name="Content Placeholder 4"/>
          <p:cNvPicPr>
            <a:picLocks noChangeAspect="1"/>
          </p:cNvPicPr>
          <p:nvPr/>
        </p:nvPicPr>
        <p:blipFill>
          <a:blip r:embed="rId3"/>
          <a:stretch>
            <a:fillRect/>
          </a:stretch>
        </p:blipFill>
        <p:spPr bwMode="auto">
          <a:xfrm>
            <a:off x="675204" y="2305051"/>
            <a:ext cx="1450181" cy="14501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pic>
        <p:nvPicPr>
          <p:cNvPr id="6" name="Picture 5"/>
          <p:cNvPicPr>
            <a:picLocks noChangeAspect="1"/>
          </p:cNvPicPr>
          <p:nvPr/>
        </p:nvPicPr>
        <p:blipFill>
          <a:blip r:embed="rId4"/>
          <a:stretch>
            <a:fillRect/>
          </a:stretch>
        </p:blipFill>
        <p:spPr>
          <a:xfrm>
            <a:off x="2362432" y="3289532"/>
            <a:ext cx="1395889" cy="1395889"/>
          </a:xfrm>
          <a:prstGeom prst="rect">
            <a:avLst/>
          </a:prstGeom>
        </p:spPr>
      </p:pic>
      <p:pic>
        <p:nvPicPr>
          <p:cNvPr id="7" name="Picture 6"/>
          <p:cNvPicPr>
            <a:picLocks noChangeAspect="1"/>
          </p:cNvPicPr>
          <p:nvPr/>
        </p:nvPicPr>
        <p:blipFill>
          <a:blip r:embed="rId5"/>
          <a:stretch>
            <a:fillRect/>
          </a:stretch>
        </p:blipFill>
        <p:spPr>
          <a:xfrm>
            <a:off x="3967089" y="2669661"/>
            <a:ext cx="1282375" cy="1282375"/>
          </a:xfrm>
          <a:prstGeom prst="rect">
            <a:avLst/>
          </a:prstGeom>
        </p:spPr>
      </p:pic>
      <p:pic>
        <p:nvPicPr>
          <p:cNvPr id="8" name="Picture 7"/>
          <p:cNvPicPr>
            <a:picLocks noChangeAspect="1"/>
          </p:cNvPicPr>
          <p:nvPr/>
        </p:nvPicPr>
        <p:blipFill>
          <a:blip r:embed="rId6"/>
          <a:stretch>
            <a:fillRect/>
          </a:stretch>
        </p:blipFill>
        <p:spPr>
          <a:xfrm>
            <a:off x="4336366" y="4144003"/>
            <a:ext cx="1057808" cy="1057808"/>
          </a:xfrm>
          <a:prstGeom prst="rect">
            <a:avLst/>
          </a:prstGeom>
        </p:spPr>
      </p:pic>
      <p:pic>
        <p:nvPicPr>
          <p:cNvPr id="9" name="Picture 8"/>
          <p:cNvPicPr>
            <a:picLocks noChangeAspect="1"/>
          </p:cNvPicPr>
          <p:nvPr/>
        </p:nvPicPr>
        <p:blipFill>
          <a:blip r:embed="rId7"/>
          <a:stretch>
            <a:fillRect/>
          </a:stretch>
        </p:blipFill>
        <p:spPr>
          <a:xfrm>
            <a:off x="6156176" y="2892335"/>
            <a:ext cx="1059701" cy="1059701"/>
          </a:xfrm>
          <a:prstGeom prst="rect">
            <a:avLst/>
          </a:prstGeom>
          <a:effectLst>
            <a:glow rad="127000">
              <a:schemeClr val="bg1"/>
            </a:glow>
          </a:effectLst>
        </p:spPr>
      </p:pic>
      <p:pic>
        <p:nvPicPr>
          <p:cNvPr id="10" name="Picture 9"/>
          <p:cNvPicPr>
            <a:picLocks noChangeAspect="1"/>
          </p:cNvPicPr>
          <p:nvPr/>
        </p:nvPicPr>
        <p:blipFill>
          <a:blip r:embed="rId8"/>
          <a:stretch>
            <a:fillRect/>
          </a:stretch>
        </p:blipFill>
        <p:spPr>
          <a:xfrm>
            <a:off x="831533" y="3833776"/>
            <a:ext cx="1370391" cy="1370391"/>
          </a:xfrm>
          <a:prstGeom prst="rect">
            <a:avLst/>
          </a:prstGeom>
        </p:spPr>
      </p:pic>
      <p:sp>
        <p:nvSpPr>
          <p:cNvPr id="11" name="Rectangle 10"/>
          <p:cNvSpPr/>
          <p:nvPr/>
        </p:nvSpPr>
        <p:spPr>
          <a:xfrm>
            <a:off x="520895" y="5581439"/>
            <a:ext cx="5347249" cy="1200329"/>
          </a:xfrm>
          <a:prstGeom prst="rect">
            <a:avLst/>
          </a:prstGeom>
        </p:spPr>
        <p:txBody>
          <a:bodyPr wrap="square">
            <a:spAutoFit/>
          </a:bodyPr>
          <a:lstStyle/>
          <a:p>
            <a:pPr defTabSz="685800" fontAlgn="auto">
              <a:spcBef>
                <a:spcPts val="0"/>
              </a:spcBef>
              <a:spcAft>
                <a:spcPts val="0"/>
              </a:spcAft>
            </a:pPr>
            <a:r>
              <a:rPr lang="en-GB" dirty="0">
                <a:solidFill>
                  <a:prstClr val="black"/>
                </a:solidFill>
                <a:latin typeface="Calibri" panose="020F0502020204030204"/>
              </a:rPr>
              <a:t>Subscription Type</a:t>
            </a:r>
          </a:p>
          <a:p>
            <a:pPr defTabSz="685800" fontAlgn="auto">
              <a:spcBef>
                <a:spcPts val="0"/>
              </a:spcBef>
              <a:spcAft>
                <a:spcPts val="0"/>
              </a:spcAft>
            </a:pPr>
            <a:endParaRPr lang="en-GB" dirty="0">
              <a:solidFill>
                <a:prstClr val="black"/>
              </a:solidFill>
              <a:latin typeface="Calibri" panose="020F0502020204030204"/>
            </a:endParaRPr>
          </a:p>
          <a:p>
            <a:pPr defTabSz="685800" fontAlgn="auto">
              <a:spcBef>
                <a:spcPts val="0"/>
              </a:spcBef>
              <a:spcAft>
                <a:spcPts val="0"/>
              </a:spcAft>
            </a:pPr>
            <a:r>
              <a:rPr lang="en-GB" dirty="0">
                <a:solidFill>
                  <a:prstClr val="black"/>
                </a:solidFill>
                <a:latin typeface="Calibri" panose="020F0502020204030204"/>
              </a:rPr>
              <a:t> Individual £12 </a:t>
            </a:r>
            <a:r>
              <a:rPr lang="en-GB" dirty="0" err="1">
                <a:solidFill>
                  <a:prstClr val="black"/>
                </a:solidFill>
                <a:latin typeface="Calibri" panose="020F0502020204030204"/>
              </a:rPr>
              <a:t>inc</a:t>
            </a:r>
            <a:r>
              <a:rPr lang="en-GB" dirty="0">
                <a:solidFill>
                  <a:prstClr val="black"/>
                </a:solidFill>
                <a:latin typeface="Calibri" panose="020F0502020204030204"/>
              </a:rPr>
              <a:t> VAT for one year </a:t>
            </a:r>
          </a:p>
          <a:p>
            <a:pPr defTabSz="685800" fontAlgn="auto">
              <a:spcBef>
                <a:spcPts val="0"/>
              </a:spcBef>
              <a:spcAft>
                <a:spcPts val="0"/>
              </a:spcAft>
            </a:pPr>
            <a:r>
              <a:rPr lang="en-GB" dirty="0">
                <a:solidFill>
                  <a:prstClr val="black"/>
                </a:solidFill>
                <a:latin typeface="Calibri" panose="020F0502020204030204"/>
              </a:rPr>
              <a:t>This subscription allows one user to access the site.</a:t>
            </a:r>
          </a:p>
        </p:txBody>
      </p:sp>
    </p:spTree>
    <p:extLst>
      <p:ext uri="{BB962C8B-B14F-4D97-AF65-F5344CB8AC3E}">
        <p14:creationId xmlns:p14="http://schemas.microsoft.com/office/powerpoint/2010/main" val="2392595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152400"/>
            <a:ext cx="6870700" cy="1189038"/>
          </a:xfrm>
        </p:spPr>
        <p:txBody>
          <a:bodyPr/>
          <a:lstStyle/>
          <a:p>
            <a:pPr eaLnBrk="1" hangingPunct="1"/>
            <a:r>
              <a:rPr lang="en-GB" sz="4000" dirty="0">
                <a:latin typeface="Tahoma" charset="0"/>
                <a:cs typeface="Tahoma" charset="0"/>
              </a:rPr>
              <a:t>Tricky Words</a:t>
            </a:r>
          </a:p>
        </p:txBody>
      </p:sp>
      <p:sp>
        <p:nvSpPr>
          <p:cNvPr id="16387" name="Rectangle 3"/>
          <p:cNvSpPr>
            <a:spLocks noGrp="1" noChangeArrowheads="1"/>
          </p:cNvSpPr>
          <p:nvPr>
            <p:ph idx="1"/>
          </p:nvPr>
        </p:nvSpPr>
        <p:spPr>
          <a:xfrm>
            <a:off x="684213" y="1412875"/>
            <a:ext cx="7696200" cy="3832225"/>
          </a:xfrm>
        </p:spPr>
        <p:txBody>
          <a:bodyPr/>
          <a:lstStyle/>
          <a:p>
            <a:pPr eaLnBrk="1" hangingPunct="1">
              <a:lnSpc>
                <a:spcPct val="90000"/>
              </a:lnSpc>
            </a:pPr>
            <a:r>
              <a:rPr lang="en-GB" sz="2800" dirty="0">
                <a:latin typeface="Calibri" charset="0"/>
              </a:rPr>
              <a:t>Words that are not phonically </a:t>
            </a:r>
            <a:r>
              <a:rPr lang="en-GB" sz="2800" dirty="0" smtClean="0">
                <a:latin typeface="Calibri" charset="0"/>
              </a:rPr>
              <a:t>decodable</a:t>
            </a:r>
            <a:endParaRPr lang="en-GB" sz="2800" dirty="0">
              <a:latin typeface="Calibri" charset="0"/>
            </a:endParaRPr>
          </a:p>
          <a:p>
            <a:pPr eaLnBrk="1" hangingPunct="1">
              <a:lnSpc>
                <a:spcPct val="90000"/>
              </a:lnSpc>
              <a:buFont typeface="Arial" charset="0"/>
              <a:buNone/>
            </a:pPr>
            <a:r>
              <a:rPr lang="en-GB" sz="2800" dirty="0">
                <a:latin typeface="Calibri" charset="0"/>
              </a:rPr>
              <a:t>     </a:t>
            </a:r>
            <a:r>
              <a:rPr lang="en-GB" sz="2800" dirty="0" smtClean="0">
                <a:latin typeface="Calibri" charset="0"/>
              </a:rPr>
              <a:t>e.g. to, </a:t>
            </a:r>
            <a:r>
              <a:rPr lang="en-GB" sz="2800" dirty="0">
                <a:latin typeface="Calibri" charset="0"/>
              </a:rPr>
              <a:t>the, I</a:t>
            </a:r>
          </a:p>
          <a:p>
            <a:pPr eaLnBrk="1" hangingPunct="1">
              <a:lnSpc>
                <a:spcPct val="90000"/>
              </a:lnSpc>
            </a:pPr>
            <a:endParaRPr lang="en-GB" sz="2800" dirty="0">
              <a:latin typeface="Calibri" charset="0"/>
            </a:endParaRPr>
          </a:p>
          <a:p>
            <a:pPr eaLnBrk="1" hangingPunct="1">
              <a:lnSpc>
                <a:spcPct val="90000"/>
              </a:lnSpc>
            </a:pPr>
            <a:r>
              <a:rPr lang="en-GB" sz="2800" dirty="0">
                <a:latin typeface="Calibri" charset="0"/>
              </a:rPr>
              <a:t>Some are ‘tricky’ to start with but will become </a:t>
            </a:r>
            <a:r>
              <a:rPr lang="en-GB" sz="2800" dirty="0" err="1">
                <a:latin typeface="Calibri" charset="0"/>
              </a:rPr>
              <a:t>decodeable</a:t>
            </a:r>
            <a:r>
              <a:rPr lang="en-GB" sz="2800" dirty="0">
                <a:latin typeface="Calibri" charset="0"/>
              </a:rPr>
              <a:t> once we have learned the harder </a:t>
            </a:r>
            <a:r>
              <a:rPr lang="en-GB" sz="2800" dirty="0" smtClean="0">
                <a:latin typeface="Calibri" charset="0"/>
              </a:rPr>
              <a:t>phonemes (Phase 3/5)</a:t>
            </a:r>
            <a:endParaRPr lang="en-GB" sz="2800" dirty="0">
              <a:latin typeface="Calibri" charset="0"/>
            </a:endParaRPr>
          </a:p>
          <a:p>
            <a:pPr eaLnBrk="1" hangingPunct="1">
              <a:lnSpc>
                <a:spcPct val="90000"/>
              </a:lnSpc>
              <a:buFont typeface="Arial" charset="0"/>
              <a:buNone/>
            </a:pPr>
            <a:r>
              <a:rPr lang="en-GB" sz="2800" dirty="0">
                <a:latin typeface="Calibri" charset="0"/>
              </a:rPr>
              <a:t>     e.g.    out,  there,</a:t>
            </a:r>
          </a:p>
        </p:txBody>
      </p:sp>
      <p:pic>
        <p:nvPicPr>
          <p:cNvPr id="2" name="New Recording 14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816350" y="5877272"/>
            <a:ext cx="609600" cy="609600"/>
          </a:xfrm>
          <a:prstGeom prst="rect">
            <a:avLst/>
          </a:prstGeom>
        </p:spPr>
      </p:pic>
      <p:pic>
        <p:nvPicPr>
          <p:cNvPr id="3" name="Picture 2"/>
          <p:cNvPicPr>
            <a:picLocks noChangeAspect="1"/>
          </p:cNvPicPr>
          <p:nvPr/>
        </p:nvPicPr>
        <p:blipFill>
          <a:blip r:embed="rId5"/>
          <a:stretch>
            <a:fillRect/>
          </a:stretch>
        </p:blipFill>
        <p:spPr>
          <a:xfrm>
            <a:off x="2195736" y="5688253"/>
            <a:ext cx="1152244" cy="987638"/>
          </a:xfrm>
          <a:prstGeom prst="rect">
            <a:avLst/>
          </a:prstGeom>
        </p:spPr>
      </p:pic>
    </p:spTree>
    <p:extLst>
      <p:ext uri="{BB962C8B-B14F-4D97-AF65-F5344CB8AC3E}">
        <p14:creationId xmlns:p14="http://schemas.microsoft.com/office/powerpoint/2010/main" val="32828679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01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340871" y="2116579"/>
            <a:ext cx="1865538" cy="1859441"/>
          </a:xfrm>
          <a:prstGeom prst="rect">
            <a:avLst/>
          </a:prstGeom>
        </p:spPr>
      </p:pic>
      <p:pic>
        <p:nvPicPr>
          <p:cNvPr id="6" name="Picture 5"/>
          <p:cNvPicPr>
            <a:picLocks noChangeAspect="1"/>
          </p:cNvPicPr>
          <p:nvPr/>
        </p:nvPicPr>
        <p:blipFill>
          <a:blip r:embed="rId3"/>
          <a:stretch>
            <a:fillRect/>
          </a:stretch>
        </p:blipFill>
        <p:spPr>
          <a:xfrm>
            <a:off x="6217706" y="2668226"/>
            <a:ext cx="2469094" cy="1847248"/>
          </a:xfrm>
          <a:prstGeom prst="rect">
            <a:avLst/>
          </a:prstGeom>
        </p:spPr>
      </p:pic>
      <p:sp>
        <p:nvSpPr>
          <p:cNvPr id="7" name="Content Placeholder 6"/>
          <p:cNvSpPr>
            <a:spLocks noGrp="1"/>
          </p:cNvSpPr>
          <p:nvPr>
            <p:ph idx="1"/>
          </p:nvPr>
        </p:nvSpPr>
        <p:spPr>
          <a:xfrm>
            <a:off x="501770" y="248274"/>
            <a:ext cx="8229600" cy="4267200"/>
          </a:xfrm>
        </p:spPr>
        <p:txBody>
          <a:bodyPr/>
          <a:lstStyle/>
          <a:p>
            <a:pPr lvl="0" algn="ctr"/>
            <a:r>
              <a:rPr lang="en-GB" sz="4000" dirty="0">
                <a:solidFill>
                  <a:srgbClr val="000000"/>
                </a:solidFill>
                <a:latin typeface="SassoonCRInfant"/>
              </a:rPr>
              <a:t>Words that are not phonically decodable – Phase 2</a:t>
            </a:r>
          </a:p>
          <a:p>
            <a:pPr algn="ctr"/>
            <a:r>
              <a:rPr lang="en-GB" dirty="0" smtClean="0"/>
              <a:t>In order to write these words down, your child should also be taught the letter names from the alphabet.</a:t>
            </a:r>
            <a:endParaRPr lang="en-GB" dirty="0"/>
          </a:p>
        </p:txBody>
      </p:sp>
      <p:sp>
        <p:nvSpPr>
          <p:cNvPr id="8" name="Rectangle 7"/>
          <p:cNvSpPr/>
          <p:nvPr/>
        </p:nvSpPr>
        <p:spPr>
          <a:xfrm>
            <a:off x="378762" y="2887808"/>
            <a:ext cx="4860032" cy="646331"/>
          </a:xfrm>
          <a:prstGeom prst="rect">
            <a:avLst/>
          </a:prstGeom>
        </p:spPr>
        <p:txBody>
          <a:bodyPr wrap="square">
            <a:spAutoFit/>
          </a:bodyPr>
          <a:lstStyle/>
          <a:p>
            <a:pPr lvl="0" fontAlgn="auto">
              <a:lnSpc>
                <a:spcPct val="90000"/>
              </a:lnSpc>
              <a:spcBef>
                <a:spcPts val="600"/>
              </a:spcBef>
              <a:spcAft>
                <a:spcPts val="0"/>
              </a:spcAft>
              <a:buClr>
                <a:srgbClr val="FE8637"/>
              </a:buClr>
              <a:buSzPct val="70000"/>
            </a:pPr>
            <a:r>
              <a:rPr lang="en-GB" sz="4000" b="1" dirty="0" smtClean="0">
                <a:solidFill>
                  <a:srgbClr val="FFC000"/>
                </a:solidFill>
                <a:latin typeface="Comic Sans MS" panose="030F0702030302020204" pitchFamily="66" charset="0"/>
                <a:ea typeface="+mn-ea"/>
              </a:rPr>
              <a:t>I go no to the</a:t>
            </a:r>
            <a:endParaRPr lang="en-GB" sz="4000" b="1" dirty="0">
              <a:solidFill>
                <a:srgbClr val="FFC000"/>
              </a:solidFill>
              <a:latin typeface="Comic Sans MS" panose="030F0702030302020204" pitchFamily="66" charset="0"/>
              <a:ea typeface="+mn-ea"/>
            </a:endParaRPr>
          </a:p>
        </p:txBody>
      </p:sp>
      <p:pic>
        <p:nvPicPr>
          <p:cNvPr id="2" name="Picture 1"/>
          <p:cNvPicPr>
            <a:picLocks noChangeAspect="1"/>
          </p:cNvPicPr>
          <p:nvPr/>
        </p:nvPicPr>
        <p:blipFill>
          <a:blip r:embed="rId4"/>
          <a:stretch>
            <a:fillRect/>
          </a:stretch>
        </p:blipFill>
        <p:spPr>
          <a:xfrm>
            <a:off x="755576" y="3828876"/>
            <a:ext cx="3028950" cy="1514475"/>
          </a:xfrm>
          <a:prstGeom prst="rect">
            <a:avLst/>
          </a:prstGeom>
        </p:spPr>
      </p:pic>
    </p:spTree>
    <p:extLst>
      <p:ext uri="{BB962C8B-B14F-4D97-AF65-F5344CB8AC3E}">
        <p14:creationId xmlns:p14="http://schemas.microsoft.com/office/powerpoint/2010/main" val="38735708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4643" y="332656"/>
            <a:ext cx="8229600" cy="1535832"/>
          </a:xfrm>
        </p:spPr>
        <p:txBody>
          <a:bodyPr/>
          <a:lstStyle/>
          <a:p>
            <a:pPr algn="ctr"/>
            <a:r>
              <a:rPr lang="en-GB" dirty="0">
                <a:latin typeface="SassoonCRInfant"/>
              </a:rPr>
              <a:t>BUG WORDS</a:t>
            </a:r>
          </a:p>
          <a:p>
            <a:pPr algn="ctr"/>
            <a:r>
              <a:rPr lang="en-GB" dirty="0">
                <a:latin typeface="SassoonCRInfant"/>
              </a:rPr>
              <a:t>Worms – Phase 2</a:t>
            </a:r>
          </a:p>
          <a:p>
            <a:r>
              <a:rPr lang="en-GB" dirty="0" smtClean="0"/>
              <a:t>Once your child has mastered using their phonics, </a:t>
            </a:r>
            <a:r>
              <a:rPr lang="en-GB" dirty="0"/>
              <a:t>Y</a:t>
            </a:r>
            <a:r>
              <a:rPr lang="en-GB" dirty="0" smtClean="0"/>
              <a:t>our children will not need to sound out every word, this becomes long and tedious. These words can then be learnt by sight. These are called High Frequency words including ‘Tricky Words.’. They are fundamental to helping your child read more fluently. It is a good idea to learn these as a whole word to allow your child pace and enjoyment in reading. </a:t>
            </a:r>
          </a:p>
          <a:p>
            <a:endParaRPr lang="en-GB" dirty="0"/>
          </a:p>
        </p:txBody>
      </p:sp>
      <p:pic>
        <p:nvPicPr>
          <p:cNvPr id="4" name="Content Placeholder 3"/>
          <p:cNvPicPr>
            <a:picLocks noChangeAspect="1"/>
          </p:cNvPicPr>
          <p:nvPr/>
        </p:nvPicPr>
        <p:blipFill>
          <a:blip r:embed="rId4"/>
          <a:stretch>
            <a:fillRect/>
          </a:stretch>
        </p:blipFill>
        <p:spPr bwMode="auto">
          <a:xfrm>
            <a:off x="457200" y="4077072"/>
            <a:ext cx="1590181" cy="2279940"/>
          </a:xfrm>
          <a:prstGeom prst="rect">
            <a:avLst/>
          </a:prstGeom>
          <a:solidFill>
            <a:srgbClr val="FFC000"/>
          </a:solidFill>
          <a:ln>
            <a:noFill/>
          </a:ln>
          <a:effectLst>
            <a:glow rad="127000">
              <a:srgbClr val="FFC000"/>
            </a:glo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pic>
      <p:pic>
        <p:nvPicPr>
          <p:cNvPr id="5" name="Picture 4" descr="Screen Clippi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2411760" y="4077072"/>
            <a:ext cx="1601329" cy="2279940"/>
          </a:xfrm>
          <a:prstGeom prst="rect">
            <a:avLst/>
          </a:prstGeom>
          <a:effectLst>
            <a:glow rad="127000">
              <a:srgbClr val="FFC000"/>
            </a:glow>
          </a:effectLst>
        </p:spPr>
      </p:pic>
      <p:pic>
        <p:nvPicPr>
          <p:cNvPr id="6" name="Picture 5" descr="Screen Clipping"/>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4377468" y="4077072"/>
            <a:ext cx="1596447" cy="2279940"/>
          </a:xfrm>
          <a:prstGeom prst="rect">
            <a:avLst/>
          </a:prstGeom>
          <a:effectLst>
            <a:glow rad="127000">
              <a:srgbClr val="FFC000"/>
            </a:glow>
          </a:effectLst>
        </p:spPr>
      </p:pic>
      <p:pic>
        <p:nvPicPr>
          <p:cNvPr id="8" name="New Recording 15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244408" y="6052212"/>
            <a:ext cx="609600" cy="609600"/>
          </a:xfrm>
          <a:prstGeom prst="rect">
            <a:avLst/>
          </a:prstGeom>
        </p:spPr>
      </p:pic>
      <p:pic>
        <p:nvPicPr>
          <p:cNvPr id="9" name="Picture 8"/>
          <p:cNvPicPr>
            <a:picLocks noChangeAspect="1"/>
          </p:cNvPicPr>
          <p:nvPr/>
        </p:nvPicPr>
        <p:blipFill>
          <a:blip r:embed="rId8"/>
          <a:stretch>
            <a:fillRect/>
          </a:stretch>
        </p:blipFill>
        <p:spPr>
          <a:xfrm>
            <a:off x="6948264" y="5558393"/>
            <a:ext cx="1152244" cy="987638"/>
          </a:xfrm>
          <a:prstGeom prst="rect">
            <a:avLst/>
          </a:prstGeom>
        </p:spPr>
      </p:pic>
    </p:spTree>
    <p:extLst>
      <p:ext uri="{BB962C8B-B14F-4D97-AF65-F5344CB8AC3E}">
        <p14:creationId xmlns:p14="http://schemas.microsoft.com/office/powerpoint/2010/main" val="21268989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040"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5602" name="Rectangle 2"/>
          <p:cNvSpPr txBox="1">
            <a:spLocks noChangeArrowheads="1"/>
          </p:cNvSpPr>
          <p:nvPr/>
        </p:nvSpPr>
        <p:spPr bwMode="auto">
          <a:xfrm>
            <a:off x="2124075" y="188913"/>
            <a:ext cx="6645275"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GB" sz="4000">
                <a:latin typeface="Tahoma" charset="0"/>
                <a:cs typeface="Tahoma" charset="0"/>
              </a:rPr>
              <a:t>Lesson format</a:t>
            </a:r>
            <a:endParaRPr lang="en-US" sz="4000">
              <a:latin typeface="Tahoma" charset="0"/>
              <a:cs typeface="Tahoma" charset="0"/>
            </a:endParaRPr>
          </a:p>
        </p:txBody>
      </p:sp>
      <p:sp>
        <p:nvSpPr>
          <p:cNvPr id="25603" name="Rectangle 3"/>
          <p:cNvSpPr txBox="1">
            <a:spLocks noChangeArrowheads="1"/>
          </p:cNvSpPr>
          <p:nvPr/>
        </p:nvSpPr>
        <p:spPr bwMode="auto">
          <a:xfrm>
            <a:off x="2195513" y="1196975"/>
            <a:ext cx="6645275"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lnSpc>
                <a:spcPct val="90000"/>
              </a:lnSpc>
              <a:spcBef>
                <a:spcPct val="20000"/>
              </a:spcBef>
              <a:buFont typeface="Arial" charset="0"/>
              <a:buChar char="•"/>
            </a:pPr>
            <a:r>
              <a:rPr lang="en-GB" sz="2800"/>
              <a:t>In each year group, phonic lessons follow the same format:</a:t>
            </a:r>
          </a:p>
          <a:p>
            <a:pPr marL="342900" indent="-342900">
              <a:lnSpc>
                <a:spcPct val="90000"/>
              </a:lnSpc>
              <a:spcBef>
                <a:spcPct val="20000"/>
              </a:spcBef>
              <a:buFont typeface="Arial" charset="0"/>
              <a:buChar char="•"/>
            </a:pPr>
            <a:r>
              <a:rPr lang="en-GB" sz="2800">
                <a:solidFill>
                  <a:srgbClr val="FF0000"/>
                </a:solidFill>
              </a:rPr>
              <a:t>Revise:</a:t>
            </a:r>
            <a:r>
              <a:rPr lang="en-GB" sz="2800"/>
              <a:t>  The children will revise previous learning.</a:t>
            </a:r>
          </a:p>
          <a:p>
            <a:pPr marL="342900" indent="-342900">
              <a:lnSpc>
                <a:spcPct val="90000"/>
              </a:lnSpc>
              <a:spcBef>
                <a:spcPct val="20000"/>
              </a:spcBef>
              <a:buFont typeface="Arial" charset="0"/>
              <a:buChar char="•"/>
            </a:pPr>
            <a:r>
              <a:rPr lang="en-GB" sz="2800">
                <a:solidFill>
                  <a:srgbClr val="FF0000"/>
                </a:solidFill>
              </a:rPr>
              <a:t>Teach:</a:t>
            </a:r>
            <a:r>
              <a:rPr lang="en-GB" sz="2800"/>
              <a:t> New phonemes or high frequency or tricky words will be taught.</a:t>
            </a:r>
          </a:p>
          <a:p>
            <a:pPr marL="342900" indent="-342900">
              <a:lnSpc>
                <a:spcPct val="90000"/>
              </a:lnSpc>
              <a:spcBef>
                <a:spcPct val="20000"/>
              </a:spcBef>
              <a:buFont typeface="Arial" charset="0"/>
              <a:buChar char="•"/>
            </a:pPr>
            <a:r>
              <a:rPr lang="en-GB" sz="2800">
                <a:solidFill>
                  <a:srgbClr val="FF0000"/>
                </a:solidFill>
              </a:rPr>
              <a:t>Practice:</a:t>
            </a:r>
            <a:r>
              <a:rPr lang="en-GB" sz="2800"/>
              <a:t>  The children will practise the new learning by reading and/or writing the words.</a:t>
            </a:r>
          </a:p>
          <a:p>
            <a:pPr marL="342900" indent="-342900">
              <a:lnSpc>
                <a:spcPct val="90000"/>
              </a:lnSpc>
              <a:spcBef>
                <a:spcPct val="20000"/>
              </a:spcBef>
              <a:buFont typeface="Arial" charset="0"/>
              <a:buChar char="•"/>
            </a:pPr>
            <a:r>
              <a:rPr lang="en-GB" sz="2800">
                <a:solidFill>
                  <a:srgbClr val="FF0000"/>
                </a:solidFill>
              </a:rPr>
              <a:t>Apply:</a:t>
            </a:r>
            <a:r>
              <a:rPr lang="en-GB" sz="2800"/>
              <a:t>  The children will apply their new learning by reading or writing sentences.</a:t>
            </a:r>
          </a:p>
          <a:p>
            <a:pPr marL="342900" indent="-342900">
              <a:lnSpc>
                <a:spcPct val="90000"/>
              </a:lnSpc>
              <a:spcBef>
                <a:spcPct val="20000"/>
              </a:spcBef>
              <a:buFont typeface="Arial" charset="0"/>
              <a:buChar char="•"/>
            </a:pPr>
            <a:endParaRPr lang="en-GB" sz="2800"/>
          </a:p>
          <a:p>
            <a:pPr marL="342900" indent="-342900">
              <a:lnSpc>
                <a:spcPct val="90000"/>
              </a:lnSpc>
              <a:spcBef>
                <a:spcPct val="20000"/>
              </a:spcBef>
              <a:buFont typeface="Arial" charset="0"/>
              <a:buChar char="•"/>
            </a:pPr>
            <a:endParaRPr lang="en-US" sz="280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a:xfrm>
            <a:off x="468313" y="9525"/>
            <a:ext cx="8229600" cy="1143000"/>
          </a:xfrm>
        </p:spPr>
        <p:txBody>
          <a:bodyPr/>
          <a:lstStyle/>
          <a:p>
            <a:pPr eaLnBrk="1" hangingPunct="1"/>
            <a:r>
              <a:rPr lang="en-GB" sz="4000">
                <a:latin typeface="Tahoma" charset="0"/>
                <a:cs typeface="Tahoma" charset="0"/>
              </a:rPr>
              <a:t>Phonic learning is fun!</a:t>
            </a:r>
            <a:endParaRPr lang="en-US" sz="4000">
              <a:latin typeface="Tahoma" charset="0"/>
              <a:cs typeface="Tahoma" charset="0"/>
            </a:endParaRPr>
          </a:p>
        </p:txBody>
      </p:sp>
      <p:sp>
        <p:nvSpPr>
          <p:cNvPr id="26627" name="Rectangle 9"/>
          <p:cNvSpPr>
            <a:spLocks noGrp="1" noChangeArrowheads="1"/>
          </p:cNvSpPr>
          <p:nvPr>
            <p:ph type="body" sz="half" idx="1"/>
          </p:nvPr>
        </p:nvSpPr>
        <p:spPr>
          <a:xfrm>
            <a:off x="468313" y="1268413"/>
            <a:ext cx="8229600" cy="2185987"/>
          </a:xfrm>
        </p:spPr>
        <p:txBody>
          <a:bodyPr/>
          <a:lstStyle/>
          <a:p>
            <a:pPr eaLnBrk="1" hangingPunct="1">
              <a:lnSpc>
                <a:spcPct val="80000"/>
              </a:lnSpc>
              <a:buFontTx/>
              <a:buNone/>
            </a:pPr>
            <a:r>
              <a:rPr lang="en-GB" sz="2200" dirty="0">
                <a:latin typeface="Calibri" charset="0"/>
              </a:rPr>
              <a:t>The children learn and practise their phonemes in lots of fun ways:</a:t>
            </a:r>
          </a:p>
          <a:p>
            <a:pPr eaLnBrk="1" hangingPunct="1">
              <a:lnSpc>
                <a:spcPct val="80000"/>
              </a:lnSpc>
            </a:pPr>
            <a:r>
              <a:rPr lang="en-GB" sz="2200" dirty="0">
                <a:latin typeface="Calibri" charset="0"/>
              </a:rPr>
              <a:t>Sound talking and rhyming.</a:t>
            </a:r>
          </a:p>
          <a:p>
            <a:pPr eaLnBrk="1" hangingPunct="1">
              <a:lnSpc>
                <a:spcPct val="80000"/>
              </a:lnSpc>
            </a:pPr>
            <a:r>
              <a:rPr lang="en-GB" sz="2200" dirty="0">
                <a:latin typeface="Calibri" charset="0"/>
              </a:rPr>
              <a:t>Playing games – table games or interactive games on the computer.</a:t>
            </a:r>
          </a:p>
          <a:p>
            <a:pPr eaLnBrk="1" hangingPunct="1">
              <a:lnSpc>
                <a:spcPct val="80000"/>
              </a:lnSpc>
            </a:pPr>
            <a:r>
              <a:rPr lang="en-GB" sz="2200" dirty="0">
                <a:latin typeface="Calibri" charset="0"/>
              </a:rPr>
              <a:t>Using phoneme frames, “sound buttons” and whiteboards to spell words.</a:t>
            </a:r>
          </a:p>
          <a:p>
            <a:pPr eaLnBrk="1" hangingPunct="1">
              <a:lnSpc>
                <a:spcPct val="80000"/>
              </a:lnSpc>
            </a:pPr>
            <a:r>
              <a:rPr lang="en-GB" sz="2200" dirty="0">
                <a:latin typeface="Calibri" charset="0"/>
              </a:rPr>
              <a:t>Sorting phonemes.</a:t>
            </a:r>
          </a:p>
          <a:p>
            <a:pPr eaLnBrk="1" hangingPunct="1">
              <a:lnSpc>
                <a:spcPct val="80000"/>
              </a:lnSpc>
            </a:pPr>
            <a:r>
              <a:rPr lang="en-GB" sz="2200" dirty="0">
                <a:latin typeface="Calibri" charset="0"/>
              </a:rPr>
              <a:t>Making words with phonemes.</a:t>
            </a:r>
          </a:p>
          <a:p>
            <a:pPr eaLnBrk="1" hangingPunct="1">
              <a:lnSpc>
                <a:spcPct val="80000"/>
              </a:lnSpc>
            </a:pPr>
            <a:r>
              <a:rPr lang="en-GB" sz="2200" dirty="0">
                <a:latin typeface="Calibri" charset="0"/>
              </a:rPr>
              <a:t>Being phoneme “detectives”.</a:t>
            </a:r>
          </a:p>
          <a:p>
            <a:pPr eaLnBrk="1" hangingPunct="1">
              <a:lnSpc>
                <a:spcPct val="80000"/>
              </a:lnSpc>
            </a:pPr>
            <a:r>
              <a:rPr lang="en-GB" sz="2200" dirty="0">
                <a:latin typeface="Calibri" charset="0"/>
              </a:rPr>
              <a:t>Reading and writing sentences.  Silly sentences are great fun!</a:t>
            </a:r>
            <a:endParaRPr lang="en-US" sz="2200" dirty="0">
              <a:latin typeface="Calibri" charset="0"/>
            </a:endParaRPr>
          </a:p>
        </p:txBody>
      </p:sp>
      <p:pic>
        <p:nvPicPr>
          <p:cNvPr id="26628" name="Picture 18" descr="Alphabet Cards activ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2700" y="4581525"/>
            <a:ext cx="2781300" cy="2305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6629" name="Picture 20" descr="Image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770313" y="4625975"/>
            <a:ext cx="2592387" cy="2232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6630" name="Picture 7" descr="Active Phonics Kit, phonics games, multisensory phonics, Children's tabards">
            <a:hlinkClick r:id="rId5" tooltip="&quot;Active Phonics Kit, phonics games, multisensory phonics, Children's tabards&quot;"/>
          </p:cNvPr>
          <p:cNvPicPr>
            <a:picLocks noChangeAspect="1" noChangeArrowheads="1"/>
          </p:cNvPicPr>
          <p:nvPr/>
        </p:nvPicPr>
        <p:blipFill>
          <a:blip r:embed="rId6" cstate="email">
            <a:extLst>
              <a:ext uri="{28A0092B-C50C-407E-A947-70E740481C1C}">
                <a14:useLocalDpi xmlns:a14="http://schemas.microsoft.com/office/drawing/2010/main" val="0"/>
              </a:ext>
            </a:extLst>
          </a:blip>
          <a:srcRect t="40738"/>
          <a:stretch>
            <a:fillRect/>
          </a:stretch>
        </p:blipFill>
        <p:spPr bwMode="auto">
          <a:xfrm>
            <a:off x="0" y="4610100"/>
            <a:ext cx="3781425" cy="2247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1746" name="Title 1"/>
          <p:cNvSpPr>
            <a:spLocks noGrp="1"/>
          </p:cNvSpPr>
          <p:nvPr>
            <p:ph type="title"/>
          </p:nvPr>
        </p:nvSpPr>
        <p:spPr>
          <a:xfrm>
            <a:off x="2124075" y="115888"/>
            <a:ext cx="6573838" cy="1143000"/>
          </a:xfrm>
        </p:spPr>
        <p:txBody>
          <a:bodyPr/>
          <a:lstStyle/>
          <a:p>
            <a:pPr eaLnBrk="1" hangingPunct="1"/>
            <a:r>
              <a:rPr lang="en-GB" sz="4000" dirty="0">
                <a:latin typeface="Tahoma" charset="0"/>
                <a:cs typeface="Tahoma" charset="0"/>
              </a:rPr>
              <a:t>Phase 3 - Reception</a:t>
            </a:r>
          </a:p>
        </p:txBody>
      </p:sp>
      <p:sp>
        <p:nvSpPr>
          <p:cNvPr id="31747" name="Content Placeholder 2"/>
          <p:cNvSpPr>
            <a:spLocks noGrp="1"/>
          </p:cNvSpPr>
          <p:nvPr>
            <p:ph idx="1"/>
          </p:nvPr>
        </p:nvSpPr>
        <p:spPr>
          <a:xfrm>
            <a:off x="2195513" y="1196975"/>
            <a:ext cx="6573837" cy="4267200"/>
          </a:xfrm>
        </p:spPr>
        <p:txBody>
          <a:bodyPr/>
          <a:lstStyle/>
          <a:p>
            <a:pPr eaLnBrk="1" hangingPunct="1">
              <a:buFont typeface="Arial" charset="0"/>
              <a:buNone/>
            </a:pPr>
            <a:r>
              <a:rPr lang="en-GB" sz="2500">
                <a:latin typeface="Calibri" charset="0"/>
              </a:rPr>
              <a:t>	The purpose of this phase is to:</a:t>
            </a:r>
          </a:p>
          <a:p>
            <a:pPr lvl="1" eaLnBrk="1" hangingPunct="1">
              <a:buFont typeface="Arial" charset="0"/>
              <a:buChar char="•"/>
            </a:pPr>
            <a:r>
              <a:rPr lang="en-GB" sz="2500">
                <a:latin typeface="Calibri" charset="0"/>
              </a:rPr>
              <a:t>teach more graphemes, most of which are made of two letters, for example, ‘</a:t>
            </a:r>
            <a:r>
              <a:rPr lang="en-GB" sz="2500" b="1">
                <a:latin typeface="Calibri" charset="0"/>
              </a:rPr>
              <a:t>oa</a:t>
            </a:r>
            <a:r>
              <a:rPr lang="en-GB" sz="2500">
                <a:latin typeface="Calibri" charset="0"/>
              </a:rPr>
              <a:t>’ as in </a:t>
            </a:r>
            <a:r>
              <a:rPr lang="en-GB" sz="2500" b="1">
                <a:latin typeface="Calibri" charset="0"/>
              </a:rPr>
              <a:t>boat</a:t>
            </a:r>
            <a:endParaRPr lang="en-GB" sz="2500">
              <a:latin typeface="Calibri" charset="0"/>
            </a:endParaRPr>
          </a:p>
          <a:p>
            <a:pPr lvl="1" eaLnBrk="1" hangingPunct="1">
              <a:buFont typeface="Arial" charset="0"/>
              <a:buChar char="•"/>
            </a:pPr>
            <a:r>
              <a:rPr lang="en-GB" sz="2500">
                <a:latin typeface="Calibri" charset="0"/>
              </a:rPr>
              <a:t>practise blending and segmenting a wider set of CVC words, for example, </a:t>
            </a:r>
            <a:r>
              <a:rPr lang="en-GB" sz="2500" b="1">
                <a:latin typeface="Calibri" charset="0"/>
              </a:rPr>
              <a:t>fizz</a:t>
            </a:r>
            <a:r>
              <a:rPr lang="en-GB" sz="2500">
                <a:latin typeface="Calibri" charset="0"/>
              </a:rPr>
              <a:t>, </a:t>
            </a:r>
            <a:r>
              <a:rPr lang="en-GB" sz="2500" b="1">
                <a:latin typeface="Calibri" charset="0"/>
              </a:rPr>
              <a:t>chip</a:t>
            </a:r>
            <a:r>
              <a:rPr lang="en-GB" sz="2500">
                <a:latin typeface="Calibri" charset="0"/>
              </a:rPr>
              <a:t>, </a:t>
            </a:r>
            <a:r>
              <a:rPr lang="en-GB" sz="2500" b="1">
                <a:latin typeface="Calibri" charset="0"/>
              </a:rPr>
              <a:t>sheep</a:t>
            </a:r>
            <a:r>
              <a:rPr lang="en-GB" sz="2500">
                <a:latin typeface="Calibri" charset="0"/>
              </a:rPr>
              <a:t>, </a:t>
            </a:r>
            <a:r>
              <a:rPr lang="en-GB" sz="2500" b="1">
                <a:latin typeface="Calibri" charset="0"/>
              </a:rPr>
              <a:t>light</a:t>
            </a:r>
            <a:endParaRPr lang="en-GB" sz="2500">
              <a:latin typeface="Calibri" charset="0"/>
            </a:endParaRPr>
          </a:p>
          <a:p>
            <a:pPr lvl="1" eaLnBrk="1" hangingPunct="1">
              <a:buFont typeface="Arial" charset="0"/>
              <a:buChar char="•"/>
            </a:pPr>
            <a:r>
              <a:rPr lang="en-GB" sz="2500">
                <a:latin typeface="Calibri" charset="0"/>
              </a:rPr>
              <a:t>learn all letter names and begin to form them correctly</a:t>
            </a:r>
          </a:p>
          <a:p>
            <a:pPr lvl="1" eaLnBrk="1" hangingPunct="1">
              <a:buFont typeface="Arial" charset="0"/>
              <a:buChar char="•"/>
            </a:pPr>
            <a:r>
              <a:rPr lang="en-GB" sz="2500">
                <a:latin typeface="Calibri" charset="0"/>
              </a:rPr>
              <a:t>read more tricky words and begin to spell some of them</a:t>
            </a:r>
          </a:p>
          <a:p>
            <a:pPr lvl="1" eaLnBrk="1" hangingPunct="1">
              <a:buFont typeface="Arial" charset="0"/>
              <a:buChar char="•"/>
            </a:pPr>
            <a:r>
              <a:rPr lang="en-GB" sz="2500">
                <a:latin typeface="Calibri" charset="0"/>
              </a:rPr>
              <a:t>read and write words in phrases and sentences</a:t>
            </a:r>
            <a:r>
              <a:rPr lang="en-GB" sz="2100">
                <a:latin typeface="Calibri" charset="0"/>
              </a:rPr>
              <a:t>.</a:t>
            </a:r>
          </a:p>
          <a:p>
            <a:pPr eaLnBrk="1" hangingPunct="1">
              <a:buFont typeface="Arial" charset="0"/>
              <a:buNone/>
            </a:pPr>
            <a:r>
              <a:rPr lang="en-GB" sz="2500">
                <a:latin typeface="Calibri" charset="0"/>
              </a:rPr>
              <a:t> </a:t>
            </a:r>
          </a:p>
        </p:txBody>
      </p:sp>
      <p:pic>
        <p:nvPicPr>
          <p:cNvPr id="3" name="New Recording 16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7584" y="3212976"/>
            <a:ext cx="609600" cy="609600"/>
          </a:xfrm>
          <a:prstGeom prst="rect">
            <a:avLst/>
          </a:prstGeom>
        </p:spPr>
      </p:pic>
      <p:pic>
        <p:nvPicPr>
          <p:cNvPr id="4" name="Picture 3"/>
          <p:cNvPicPr>
            <a:picLocks noChangeAspect="1"/>
          </p:cNvPicPr>
          <p:nvPr/>
        </p:nvPicPr>
        <p:blipFill>
          <a:blip r:embed="rId6"/>
          <a:stretch>
            <a:fillRect/>
          </a:stretch>
        </p:blipFill>
        <p:spPr>
          <a:xfrm>
            <a:off x="464608" y="1844824"/>
            <a:ext cx="1152244" cy="987638"/>
          </a:xfrm>
          <a:prstGeom prst="rect">
            <a:avLst/>
          </a:prstGeo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1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764704"/>
            <a:ext cx="8229600" cy="1143000"/>
          </a:xfrm>
        </p:spPr>
        <p:txBody>
          <a:bodyPr/>
          <a:lstStyle/>
          <a:p>
            <a:r>
              <a:rPr lang="en-GB" dirty="0">
                <a:solidFill>
                  <a:srgbClr val="000000"/>
                </a:solidFill>
              </a:rPr>
              <a:t>Sound Order – Phase </a:t>
            </a:r>
            <a:r>
              <a:rPr lang="en-GB" dirty="0" smtClean="0">
                <a:solidFill>
                  <a:srgbClr val="000000"/>
                </a:solidFill>
              </a:rPr>
              <a:t>3</a:t>
            </a:r>
            <a:endParaRPr lang="en-GB" dirty="0"/>
          </a:p>
        </p:txBody>
      </p:sp>
      <p:sp>
        <p:nvSpPr>
          <p:cNvPr id="3" name="Content Placeholder 2"/>
          <p:cNvSpPr>
            <a:spLocks noGrp="1"/>
          </p:cNvSpPr>
          <p:nvPr>
            <p:ph idx="1"/>
          </p:nvPr>
        </p:nvSpPr>
        <p:spPr>
          <a:xfrm>
            <a:off x="323528" y="2626505"/>
            <a:ext cx="8229600" cy="4267200"/>
          </a:xfrm>
        </p:spPr>
        <p:txBody>
          <a:bodyPr/>
          <a:lstStyle/>
          <a:p>
            <a:pPr marL="274320" lvl="0" indent="-274320" eaLnBrk="1" fontAlgn="auto" hangingPunct="1">
              <a:spcBef>
                <a:spcPts val="600"/>
              </a:spcBef>
              <a:spcAft>
                <a:spcPts val="0"/>
              </a:spcAft>
              <a:buClr>
                <a:srgbClr val="FE8637"/>
              </a:buClr>
              <a:buSzPct val="70000"/>
              <a:buFont typeface="Wingdings"/>
              <a:buChar char=""/>
            </a:pPr>
            <a:r>
              <a:rPr lang="en-GB" sz="2800" b="1" dirty="0">
                <a:solidFill>
                  <a:prstClr val="black"/>
                </a:solidFill>
                <a:latin typeface="Comic Sans MS" pitchFamily="66" charset="0"/>
                <a:ea typeface="+mn-ea"/>
              </a:rPr>
              <a:t>Set 6:</a:t>
            </a:r>
            <a:r>
              <a:rPr lang="en-GB" sz="2800" dirty="0">
                <a:solidFill>
                  <a:prstClr val="black"/>
                </a:solidFill>
                <a:latin typeface="Comic Sans MS" pitchFamily="66" charset="0"/>
                <a:ea typeface="+mn-ea"/>
              </a:rPr>
              <a:t> j, v, w, x</a:t>
            </a:r>
          </a:p>
          <a:p>
            <a:pPr marL="274320" lvl="0" indent="-274320" eaLnBrk="1" fontAlgn="auto" hangingPunct="1">
              <a:spcBef>
                <a:spcPts val="600"/>
              </a:spcBef>
              <a:spcAft>
                <a:spcPts val="0"/>
              </a:spcAft>
              <a:buClr>
                <a:srgbClr val="FE8637"/>
              </a:buClr>
              <a:buSzPct val="70000"/>
              <a:buFont typeface="Wingdings"/>
              <a:buChar char=""/>
            </a:pPr>
            <a:r>
              <a:rPr lang="en-GB" sz="2800" b="1" dirty="0">
                <a:solidFill>
                  <a:prstClr val="black"/>
                </a:solidFill>
                <a:latin typeface="Comic Sans MS" pitchFamily="66" charset="0"/>
                <a:ea typeface="+mn-ea"/>
              </a:rPr>
              <a:t>Set 7</a:t>
            </a:r>
            <a:r>
              <a:rPr lang="en-GB" sz="2800" dirty="0">
                <a:solidFill>
                  <a:prstClr val="black"/>
                </a:solidFill>
                <a:latin typeface="Comic Sans MS" pitchFamily="66" charset="0"/>
                <a:ea typeface="+mn-ea"/>
              </a:rPr>
              <a:t>: y, z, </a:t>
            </a:r>
            <a:r>
              <a:rPr lang="en-GB" sz="2800" dirty="0" err="1">
                <a:solidFill>
                  <a:prstClr val="black"/>
                </a:solidFill>
                <a:latin typeface="Comic Sans MS" pitchFamily="66" charset="0"/>
                <a:ea typeface="+mn-ea"/>
              </a:rPr>
              <a:t>zz</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qu</a:t>
            </a:r>
            <a:endParaRPr lang="en-GB" sz="2800" dirty="0">
              <a:solidFill>
                <a:prstClr val="black"/>
              </a:solidFill>
              <a:latin typeface="Comic Sans MS" pitchFamily="66" charset="0"/>
              <a:ea typeface="+mn-ea"/>
            </a:endParaRPr>
          </a:p>
          <a:p>
            <a:pPr marL="274320" lvl="0" indent="-274320" eaLnBrk="1" fontAlgn="auto" hangingPunct="1">
              <a:spcBef>
                <a:spcPts val="600"/>
              </a:spcBef>
              <a:spcAft>
                <a:spcPts val="0"/>
              </a:spcAft>
              <a:buClr>
                <a:srgbClr val="FE8637"/>
              </a:buClr>
              <a:buSzPct val="70000"/>
              <a:buFont typeface="Wingdings"/>
              <a:buChar char=""/>
            </a:pPr>
            <a:r>
              <a:rPr lang="en-GB" sz="2800" b="1" dirty="0">
                <a:solidFill>
                  <a:prstClr val="black"/>
                </a:solidFill>
                <a:latin typeface="Comic Sans MS" pitchFamily="66" charset="0"/>
                <a:ea typeface="+mn-ea"/>
              </a:rPr>
              <a:t>Consonant digraphs</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ch</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sh</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th</a:t>
            </a:r>
            <a:r>
              <a:rPr lang="en-GB" sz="2800" dirty="0">
                <a:solidFill>
                  <a:prstClr val="black"/>
                </a:solidFill>
                <a:latin typeface="Comic Sans MS" pitchFamily="66" charset="0"/>
                <a:ea typeface="+mn-ea"/>
              </a:rPr>
              <a:t>, ng</a:t>
            </a:r>
          </a:p>
          <a:p>
            <a:pPr marL="274320" lvl="0" indent="-274320" eaLnBrk="1" fontAlgn="auto" hangingPunct="1">
              <a:spcBef>
                <a:spcPts val="600"/>
              </a:spcBef>
              <a:spcAft>
                <a:spcPts val="0"/>
              </a:spcAft>
              <a:buClr>
                <a:srgbClr val="FE8637"/>
              </a:buClr>
              <a:buSzPct val="70000"/>
              <a:buFont typeface="Wingdings"/>
              <a:buChar char=""/>
            </a:pPr>
            <a:r>
              <a:rPr lang="en-GB" sz="2800" b="1" dirty="0">
                <a:solidFill>
                  <a:prstClr val="black"/>
                </a:solidFill>
                <a:latin typeface="Comic Sans MS" pitchFamily="66" charset="0"/>
                <a:ea typeface="+mn-ea"/>
              </a:rPr>
              <a:t>Vowel digraphs</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ai</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ee</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igh</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oa</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oo</a:t>
            </a:r>
            <a:r>
              <a:rPr lang="en-GB" sz="2800" dirty="0">
                <a:solidFill>
                  <a:prstClr val="black"/>
                </a:solidFill>
                <a:latin typeface="Comic Sans MS" pitchFamily="66" charset="0"/>
                <a:ea typeface="+mn-ea"/>
              </a:rPr>
              <a:t>, </a:t>
            </a:r>
            <a:r>
              <a:rPr lang="en-GB" sz="2800" dirty="0" err="1">
                <a:solidFill>
                  <a:prstClr val="black"/>
                </a:solidFill>
                <a:latin typeface="Comic Sans MS" pitchFamily="66" charset="0"/>
                <a:ea typeface="+mn-ea"/>
              </a:rPr>
              <a:t>ar</a:t>
            </a:r>
            <a:r>
              <a:rPr lang="en-GB" sz="2800" dirty="0">
                <a:solidFill>
                  <a:prstClr val="black"/>
                </a:solidFill>
                <a:latin typeface="Comic Sans MS" pitchFamily="66" charset="0"/>
                <a:ea typeface="+mn-ea"/>
              </a:rPr>
              <a:t>, or, </a:t>
            </a:r>
            <a:r>
              <a:rPr lang="en-GB" sz="2800" dirty="0" err="1">
                <a:solidFill>
                  <a:srgbClr val="FF0000"/>
                </a:solidFill>
                <a:latin typeface="Comic Sans MS" pitchFamily="66" charset="0"/>
                <a:ea typeface="+mn-ea"/>
              </a:rPr>
              <a:t>ur</a:t>
            </a:r>
            <a:r>
              <a:rPr lang="en-GB" sz="2800" dirty="0">
                <a:solidFill>
                  <a:prstClr val="black"/>
                </a:solidFill>
                <a:latin typeface="Comic Sans MS" pitchFamily="66" charset="0"/>
                <a:ea typeface="+mn-ea"/>
              </a:rPr>
              <a:t>, ow, oi, ear, air, </a:t>
            </a:r>
            <a:r>
              <a:rPr lang="en-GB" sz="2800" dirty="0" err="1">
                <a:solidFill>
                  <a:srgbClr val="FF0000"/>
                </a:solidFill>
                <a:latin typeface="Comic Sans MS" pitchFamily="66" charset="0"/>
                <a:ea typeface="+mn-ea"/>
              </a:rPr>
              <a:t>ure</a:t>
            </a:r>
            <a:r>
              <a:rPr lang="en-GB" sz="2800" dirty="0">
                <a:solidFill>
                  <a:prstClr val="black"/>
                </a:solidFill>
                <a:latin typeface="Comic Sans MS" pitchFamily="66" charset="0"/>
                <a:ea typeface="+mn-ea"/>
              </a:rPr>
              <a:t>, </a:t>
            </a:r>
            <a:r>
              <a:rPr lang="en-GB" sz="2800" dirty="0" err="1">
                <a:solidFill>
                  <a:srgbClr val="FF0000"/>
                </a:solidFill>
                <a:latin typeface="Comic Sans MS" pitchFamily="66" charset="0"/>
                <a:ea typeface="+mn-ea"/>
              </a:rPr>
              <a:t>er</a:t>
            </a:r>
            <a:endParaRPr lang="en-GB" sz="2800" dirty="0">
              <a:solidFill>
                <a:srgbClr val="FF0000"/>
              </a:solidFill>
              <a:latin typeface="Comic Sans MS" pitchFamily="66" charset="0"/>
              <a:ea typeface="+mn-ea"/>
            </a:endParaRPr>
          </a:p>
          <a:p>
            <a:endParaRPr lang="en-GB" dirty="0"/>
          </a:p>
        </p:txBody>
      </p:sp>
      <p:pic>
        <p:nvPicPr>
          <p:cNvPr id="4" name="Picture 3"/>
          <p:cNvPicPr>
            <a:picLocks noChangeAspect="1"/>
          </p:cNvPicPr>
          <p:nvPr/>
        </p:nvPicPr>
        <p:blipFill>
          <a:blip r:embed="rId2"/>
          <a:stretch>
            <a:fillRect/>
          </a:stretch>
        </p:blipFill>
        <p:spPr>
          <a:xfrm>
            <a:off x="7002761" y="188640"/>
            <a:ext cx="1972312" cy="2808312"/>
          </a:xfrm>
          <a:prstGeom prst="rect">
            <a:avLst/>
          </a:prstGeom>
        </p:spPr>
      </p:pic>
    </p:spTree>
    <p:extLst>
      <p:ext uri="{BB962C8B-B14F-4D97-AF65-F5344CB8AC3E}">
        <p14:creationId xmlns:p14="http://schemas.microsoft.com/office/powerpoint/2010/main" val="10090603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340871" y="2116579"/>
            <a:ext cx="1865538" cy="1859441"/>
          </a:xfrm>
          <a:prstGeom prst="rect">
            <a:avLst/>
          </a:prstGeom>
        </p:spPr>
      </p:pic>
      <p:pic>
        <p:nvPicPr>
          <p:cNvPr id="6" name="Picture 5"/>
          <p:cNvPicPr>
            <a:picLocks noChangeAspect="1"/>
          </p:cNvPicPr>
          <p:nvPr/>
        </p:nvPicPr>
        <p:blipFill>
          <a:blip r:embed="rId3"/>
          <a:stretch>
            <a:fillRect/>
          </a:stretch>
        </p:blipFill>
        <p:spPr>
          <a:xfrm>
            <a:off x="6217706" y="2668226"/>
            <a:ext cx="2469094" cy="1847248"/>
          </a:xfrm>
          <a:prstGeom prst="rect">
            <a:avLst/>
          </a:prstGeom>
        </p:spPr>
      </p:pic>
      <p:sp>
        <p:nvSpPr>
          <p:cNvPr id="7" name="Content Placeholder 6"/>
          <p:cNvSpPr>
            <a:spLocks noGrp="1"/>
          </p:cNvSpPr>
          <p:nvPr>
            <p:ph idx="1"/>
          </p:nvPr>
        </p:nvSpPr>
        <p:spPr>
          <a:xfrm>
            <a:off x="501770" y="248274"/>
            <a:ext cx="8229600" cy="4267200"/>
          </a:xfrm>
        </p:spPr>
        <p:txBody>
          <a:bodyPr/>
          <a:lstStyle/>
          <a:p>
            <a:pPr lvl="0" algn="ctr"/>
            <a:r>
              <a:rPr lang="en-GB" sz="4000" dirty="0">
                <a:solidFill>
                  <a:srgbClr val="000000"/>
                </a:solidFill>
                <a:latin typeface="SassoonCRInfant"/>
              </a:rPr>
              <a:t>Words that are not phonically decodable – Phase </a:t>
            </a:r>
            <a:r>
              <a:rPr lang="en-GB" sz="4000" dirty="0" smtClean="0">
                <a:solidFill>
                  <a:srgbClr val="000000"/>
                </a:solidFill>
                <a:latin typeface="SassoonCRInfant"/>
              </a:rPr>
              <a:t>3</a:t>
            </a:r>
            <a:endParaRPr lang="en-GB" sz="4000" dirty="0">
              <a:solidFill>
                <a:srgbClr val="000000"/>
              </a:solidFill>
              <a:latin typeface="SassoonCRInfant"/>
            </a:endParaRPr>
          </a:p>
          <a:p>
            <a:pPr algn="ctr"/>
            <a:endParaRPr lang="en-GB" dirty="0"/>
          </a:p>
        </p:txBody>
      </p:sp>
      <p:sp>
        <p:nvSpPr>
          <p:cNvPr id="8" name="Rectangle 7"/>
          <p:cNvSpPr/>
          <p:nvPr/>
        </p:nvSpPr>
        <p:spPr>
          <a:xfrm>
            <a:off x="0" y="1628801"/>
            <a:ext cx="4860032" cy="3093154"/>
          </a:xfrm>
          <a:prstGeom prst="rect">
            <a:avLst/>
          </a:prstGeom>
        </p:spPr>
        <p:txBody>
          <a:bodyPr wrap="square">
            <a:spAutoFit/>
          </a:bodyPr>
          <a:lstStyle/>
          <a:p>
            <a:pPr lvl="0" fontAlgn="auto">
              <a:lnSpc>
                <a:spcPct val="90000"/>
              </a:lnSpc>
              <a:spcBef>
                <a:spcPts val="600"/>
              </a:spcBef>
              <a:spcAft>
                <a:spcPts val="0"/>
              </a:spcAft>
              <a:buClr>
                <a:srgbClr val="FE8637"/>
              </a:buClr>
              <a:buSzPct val="70000"/>
            </a:pPr>
            <a:r>
              <a:rPr lang="en-GB" sz="4000" b="1" dirty="0">
                <a:solidFill>
                  <a:srgbClr val="7030A0"/>
                </a:solidFill>
                <a:latin typeface="Comic Sans MS" panose="030F0702030302020204" pitchFamily="66" charset="0"/>
                <a:ea typeface="+mn-ea"/>
              </a:rPr>
              <a:t>h</a:t>
            </a:r>
            <a:r>
              <a:rPr lang="en-GB" sz="4000" b="1" dirty="0" smtClean="0">
                <a:solidFill>
                  <a:srgbClr val="7030A0"/>
                </a:solidFill>
                <a:latin typeface="Comic Sans MS" panose="030F0702030302020204" pitchFamily="66" charset="0"/>
                <a:ea typeface="+mn-ea"/>
              </a:rPr>
              <a:t>e   she    we </a:t>
            </a:r>
          </a:p>
          <a:p>
            <a:pPr lvl="0" fontAlgn="auto">
              <a:lnSpc>
                <a:spcPct val="90000"/>
              </a:lnSpc>
              <a:spcBef>
                <a:spcPts val="600"/>
              </a:spcBef>
              <a:spcAft>
                <a:spcPts val="0"/>
              </a:spcAft>
              <a:buClr>
                <a:srgbClr val="FE8637"/>
              </a:buClr>
              <a:buSzPct val="70000"/>
            </a:pPr>
            <a:r>
              <a:rPr lang="en-GB" sz="4000" b="1" dirty="0" smtClean="0">
                <a:solidFill>
                  <a:srgbClr val="7030A0"/>
                </a:solidFill>
                <a:latin typeface="Comic Sans MS" panose="030F0702030302020204" pitchFamily="66" charset="0"/>
                <a:ea typeface="+mn-ea"/>
              </a:rPr>
              <a:t>    be      me</a:t>
            </a:r>
          </a:p>
          <a:p>
            <a:pPr lvl="0" fontAlgn="auto">
              <a:lnSpc>
                <a:spcPct val="90000"/>
              </a:lnSpc>
              <a:spcBef>
                <a:spcPts val="600"/>
              </a:spcBef>
              <a:spcAft>
                <a:spcPts val="0"/>
              </a:spcAft>
              <a:buClr>
                <a:srgbClr val="FE8637"/>
              </a:buClr>
              <a:buSzPct val="70000"/>
            </a:pPr>
            <a:r>
              <a:rPr lang="en-GB" sz="4000" b="1" dirty="0">
                <a:solidFill>
                  <a:srgbClr val="7030A0"/>
                </a:solidFill>
                <a:latin typeface="Comic Sans MS" panose="030F0702030302020204" pitchFamily="66" charset="0"/>
                <a:ea typeface="+mn-ea"/>
              </a:rPr>
              <a:t>y</a:t>
            </a:r>
            <a:r>
              <a:rPr lang="en-GB" sz="4000" b="1" dirty="0" smtClean="0">
                <a:solidFill>
                  <a:srgbClr val="7030A0"/>
                </a:solidFill>
                <a:latin typeface="Comic Sans MS" panose="030F0702030302020204" pitchFamily="66" charset="0"/>
                <a:ea typeface="+mn-ea"/>
              </a:rPr>
              <a:t>ou   are     her       was        all </a:t>
            </a:r>
          </a:p>
          <a:p>
            <a:pPr lvl="0" fontAlgn="auto">
              <a:lnSpc>
                <a:spcPct val="90000"/>
              </a:lnSpc>
              <a:spcBef>
                <a:spcPts val="600"/>
              </a:spcBef>
              <a:spcAft>
                <a:spcPts val="0"/>
              </a:spcAft>
              <a:buClr>
                <a:srgbClr val="FE8637"/>
              </a:buClr>
              <a:buSzPct val="70000"/>
            </a:pPr>
            <a:r>
              <a:rPr lang="en-GB" sz="4000" b="1" dirty="0" smtClean="0">
                <a:solidFill>
                  <a:srgbClr val="7030A0"/>
                </a:solidFill>
                <a:latin typeface="Comic Sans MS" panose="030F0702030302020204" pitchFamily="66" charset="0"/>
                <a:ea typeface="+mn-ea"/>
              </a:rPr>
              <a:t>   they       my</a:t>
            </a:r>
            <a:endParaRPr lang="en-GB" sz="4000" b="1" dirty="0">
              <a:solidFill>
                <a:srgbClr val="7030A0"/>
              </a:solidFill>
              <a:latin typeface="Comic Sans MS" panose="030F0702030302020204" pitchFamily="66" charset="0"/>
              <a:ea typeface="+mn-ea"/>
            </a:endParaRPr>
          </a:p>
        </p:txBody>
      </p:sp>
    </p:spTree>
    <p:extLst>
      <p:ext uri="{BB962C8B-B14F-4D97-AF65-F5344CB8AC3E}">
        <p14:creationId xmlns:p14="http://schemas.microsoft.com/office/powerpoint/2010/main" val="36327537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789" y="836712"/>
            <a:ext cx="8229600" cy="1143000"/>
          </a:xfrm>
        </p:spPr>
        <p:txBody>
          <a:bodyPr/>
          <a:lstStyle/>
          <a:p>
            <a:r>
              <a:rPr lang="en-GB" dirty="0">
                <a:solidFill>
                  <a:prstClr val="black"/>
                </a:solidFill>
                <a:latin typeface="SassoonCRInfant"/>
                <a:ea typeface="+mj-ea"/>
                <a:cs typeface="+mj-cs"/>
              </a:rPr>
              <a:t>Ladybird words – High frequency including those tricky words – Set two – phase 3</a:t>
            </a:r>
            <a:endParaRPr lang="en-GB" dirty="0">
              <a:latin typeface="SassoonCRInfant"/>
            </a:endParaRPr>
          </a:p>
        </p:txBody>
      </p:sp>
      <p:pic>
        <p:nvPicPr>
          <p:cNvPr id="4" name="Content Placeholder 3"/>
          <p:cNvPicPr>
            <a:picLocks noGrp="1" noChangeAspect="1"/>
          </p:cNvPicPr>
          <p:nvPr>
            <p:ph idx="1"/>
          </p:nvPr>
        </p:nvPicPr>
        <p:blipFill>
          <a:blip r:embed="rId2"/>
          <a:stretch>
            <a:fillRect/>
          </a:stretch>
        </p:blipFill>
        <p:spPr>
          <a:xfrm>
            <a:off x="440789" y="2636913"/>
            <a:ext cx="2904592" cy="1800200"/>
          </a:xfrm>
          <a:prstGeom prst="rect">
            <a:avLst/>
          </a:prstGeom>
        </p:spPr>
      </p:pic>
      <p:pic>
        <p:nvPicPr>
          <p:cNvPr id="5" name="Picture 4"/>
          <p:cNvPicPr>
            <a:picLocks noChangeAspect="1"/>
          </p:cNvPicPr>
          <p:nvPr/>
        </p:nvPicPr>
        <p:blipFill>
          <a:blip r:embed="rId3"/>
          <a:stretch>
            <a:fillRect/>
          </a:stretch>
        </p:blipFill>
        <p:spPr>
          <a:xfrm>
            <a:off x="3345381" y="2636913"/>
            <a:ext cx="2812445" cy="1796721"/>
          </a:xfrm>
          <a:prstGeom prst="rect">
            <a:avLst/>
          </a:prstGeom>
        </p:spPr>
      </p:pic>
      <p:pic>
        <p:nvPicPr>
          <p:cNvPr id="6" name="Picture 5"/>
          <p:cNvPicPr>
            <a:picLocks noChangeAspect="1"/>
          </p:cNvPicPr>
          <p:nvPr/>
        </p:nvPicPr>
        <p:blipFill>
          <a:blip r:embed="rId4"/>
          <a:stretch>
            <a:fillRect/>
          </a:stretch>
        </p:blipFill>
        <p:spPr>
          <a:xfrm>
            <a:off x="1187624" y="4429620"/>
            <a:ext cx="3253024" cy="2002249"/>
          </a:xfrm>
          <a:prstGeom prst="rect">
            <a:avLst/>
          </a:prstGeom>
        </p:spPr>
      </p:pic>
      <p:pic>
        <p:nvPicPr>
          <p:cNvPr id="7" name="Picture 6"/>
          <p:cNvPicPr>
            <a:picLocks noChangeAspect="1"/>
          </p:cNvPicPr>
          <p:nvPr/>
        </p:nvPicPr>
        <p:blipFill>
          <a:blip r:embed="rId5"/>
          <a:stretch>
            <a:fillRect/>
          </a:stretch>
        </p:blipFill>
        <p:spPr>
          <a:xfrm>
            <a:off x="4440648" y="4429620"/>
            <a:ext cx="1853648" cy="2130069"/>
          </a:xfrm>
          <a:prstGeom prst="rect">
            <a:avLst/>
          </a:prstGeom>
        </p:spPr>
      </p:pic>
    </p:spTree>
    <p:extLst>
      <p:ext uri="{BB962C8B-B14F-4D97-AF65-F5344CB8AC3E}">
        <p14:creationId xmlns:p14="http://schemas.microsoft.com/office/powerpoint/2010/main" val="14635468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Title 1"/>
          <p:cNvSpPr txBox="1">
            <a:spLocks/>
          </p:cNvSpPr>
          <p:nvPr/>
        </p:nvSpPr>
        <p:spPr bwMode="auto">
          <a:xfrm>
            <a:off x="2124075" y="-171450"/>
            <a:ext cx="6645275"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r>
              <a:rPr lang="en-GB" sz="4000" dirty="0">
                <a:latin typeface="Tahoma" charset="0"/>
                <a:cs typeface="Tahoma" charset="0"/>
              </a:rPr>
              <a:t>Phase 4 </a:t>
            </a:r>
            <a:r>
              <a:rPr lang="en-US" sz="4000" dirty="0">
                <a:latin typeface="Tahoma" charset="0"/>
                <a:cs typeface="Tahoma" charset="0"/>
              </a:rPr>
              <a:t>–</a:t>
            </a:r>
            <a:r>
              <a:rPr lang="en-GB" sz="4000" dirty="0">
                <a:latin typeface="Tahoma" charset="0"/>
                <a:cs typeface="Tahoma" charset="0"/>
              </a:rPr>
              <a:t> Reception/Year 1</a:t>
            </a:r>
          </a:p>
        </p:txBody>
      </p:sp>
      <p:sp>
        <p:nvSpPr>
          <p:cNvPr id="7" name="Content Placeholder 2"/>
          <p:cNvSpPr txBox="1">
            <a:spLocks/>
          </p:cNvSpPr>
          <p:nvPr/>
        </p:nvSpPr>
        <p:spPr bwMode="auto">
          <a:xfrm>
            <a:off x="2044700" y="765175"/>
            <a:ext cx="6919913" cy="5688013"/>
          </a:xfrm>
          <a:prstGeom prst="rect">
            <a:avLst/>
          </a:prstGeom>
          <a:noFill/>
          <a:ln w="9525">
            <a:noFill/>
            <a:miter lim="800000"/>
            <a:headEnd/>
            <a:tailEnd/>
          </a:ln>
        </p:spPr>
        <p:txBody>
          <a:bodyPr>
            <a:norm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lnSpc>
                <a:spcPct val="80000"/>
              </a:lnSpc>
              <a:spcBef>
                <a:spcPct val="20000"/>
              </a:spcBef>
              <a:buFont typeface="Arial" charset="0"/>
              <a:buChar char="•"/>
            </a:pPr>
            <a:r>
              <a:rPr lang="en-GB" dirty="0"/>
              <a:t>Children continue to practise previously learned graphemes and phonemes and learn how to read and write:</a:t>
            </a:r>
          </a:p>
          <a:p>
            <a:pPr marL="342900" indent="-342900">
              <a:lnSpc>
                <a:spcPct val="80000"/>
              </a:lnSpc>
              <a:spcBef>
                <a:spcPct val="20000"/>
              </a:spcBef>
              <a:buFont typeface="Arial" charset="0"/>
              <a:buChar char="•"/>
            </a:pPr>
            <a:endParaRPr lang="en-GB" dirty="0"/>
          </a:p>
          <a:p>
            <a:pPr marL="609600" indent="-609600" eaLnBrk="1" hangingPunct="1">
              <a:lnSpc>
                <a:spcPct val="80000"/>
              </a:lnSpc>
            </a:pPr>
            <a:r>
              <a:rPr lang="en-GB" dirty="0">
                <a:latin typeface="Arial" charset="0"/>
              </a:rPr>
              <a:t>No further sounds taught at this phase.</a:t>
            </a:r>
          </a:p>
          <a:p>
            <a:pPr marL="609600" indent="-609600" eaLnBrk="1" hangingPunct="1">
              <a:lnSpc>
                <a:spcPct val="80000"/>
              </a:lnSpc>
              <a:buFontTx/>
              <a:buNone/>
            </a:pPr>
            <a:endParaRPr lang="en-GB" dirty="0">
              <a:latin typeface="Arial" charset="0"/>
            </a:endParaRPr>
          </a:p>
          <a:p>
            <a:pPr marL="609600" indent="-609600" eaLnBrk="1" hangingPunct="1">
              <a:lnSpc>
                <a:spcPct val="80000"/>
              </a:lnSpc>
            </a:pPr>
            <a:r>
              <a:rPr lang="en-GB" dirty="0">
                <a:latin typeface="Arial" charset="0"/>
              </a:rPr>
              <a:t>Reading &amp; spelling words containing adjacent consonants e.g. </a:t>
            </a:r>
            <a:r>
              <a:rPr lang="en-GB" b="1" dirty="0">
                <a:latin typeface="Arial" charset="0"/>
              </a:rPr>
              <a:t>crunch, float, groan</a:t>
            </a:r>
            <a:r>
              <a:rPr lang="en-GB" dirty="0">
                <a:latin typeface="Arial" charset="0"/>
              </a:rPr>
              <a:t>.</a:t>
            </a:r>
          </a:p>
          <a:p>
            <a:pPr marL="609600" indent="-609600" eaLnBrk="1" hangingPunct="1">
              <a:lnSpc>
                <a:spcPct val="80000"/>
              </a:lnSpc>
            </a:pPr>
            <a:endParaRPr lang="en-GB" dirty="0">
              <a:latin typeface="Arial" charset="0"/>
            </a:endParaRPr>
          </a:p>
          <a:p>
            <a:pPr marL="342900" indent="-342900">
              <a:lnSpc>
                <a:spcPct val="80000"/>
              </a:lnSpc>
              <a:spcBef>
                <a:spcPct val="20000"/>
              </a:spcBef>
              <a:buFont typeface="Arial" charset="0"/>
              <a:buChar char="•"/>
            </a:pPr>
            <a:r>
              <a:rPr lang="en-GB" b="1" dirty="0"/>
              <a:t>CVCC </a:t>
            </a:r>
            <a:r>
              <a:rPr lang="en-GB" dirty="0"/>
              <a:t>words: </a:t>
            </a:r>
            <a:r>
              <a:rPr lang="en-GB" b="1" dirty="0"/>
              <a:t>tent, damp, toast, chimp</a:t>
            </a:r>
            <a:endParaRPr lang="en-GB" dirty="0"/>
          </a:p>
          <a:p>
            <a:pPr marL="342900" indent="-342900">
              <a:lnSpc>
                <a:spcPct val="80000"/>
              </a:lnSpc>
              <a:spcBef>
                <a:spcPct val="20000"/>
              </a:spcBef>
              <a:buFont typeface="Arial" charset="0"/>
              <a:buChar char="•"/>
            </a:pPr>
            <a:r>
              <a:rPr lang="en-GB" dirty="0"/>
              <a:t>For example, in the word</a:t>
            </a:r>
            <a:r>
              <a:rPr lang="en-GB" b="1" dirty="0"/>
              <a:t> ‘toast’, t = consonant,  </a:t>
            </a:r>
            <a:r>
              <a:rPr lang="en-GB" b="1" dirty="0" err="1"/>
              <a:t>oa</a:t>
            </a:r>
            <a:r>
              <a:rPr lang="en-GB" b="1" dirty="0"/>
              <a:t> = vowel,   s = consonant,  t = consonant.</a:t>
            </a:r>
            <a:endParaRPr lang="en-GB" dirty="0"/>
          </a:p>
          <a:p>
            <a:pPr marL="342900" indent="-342900">
              <a:lnSpc>
                <a:spcPct val="80000"/>
              </a:lnSpc>
              <a:spcBef>
                <a:spcPct val="20000"/>
              </a:spcBef>
              <a:buFont typeface="Arial" charset="0"/>
              <a:buNone/>
            </a:pPr>
            <a:r>
              <a:rPr lang="en-GB" dirty="0"/>
              <a:t>     and </a:t>
            </a:r>
            <a:r>
              <a:rPr lang="en-GB" b="1" dirty="0"/>
              <a:t>CCVC</a:t>
            </a:r>
            <a:r>
              <a:rPr lang="en-GB" dirty="0"/>
              <a:t> words: </a:t>
            </a:r>
            <a:r>
              <a:rPr lang="en-GB" b="1" dirty="0"/>
              <a:t>swim, plum, sport, cream,    </a:t>
            </a:r>
          </a:p>
          <a:p>
            <a:pPr marL="342900" indent="-342900">
              <a:lnSpc>
                <a:spcPct val="80000"/>
              </a:lnSpc>
              <a:spcBef>
                <a:spcPct val="20000"/>
              </a:spcBef>
              <a:buFont typeface="Arial" charset="0"/>
              <a:buNone/>
            </a:pPr>
            <a:r>
              <a:rPr lang="en-GB" b="1" dirty="0"/>
              <a:t>     spoon</a:t>
            </a:r>
            <a:endParaRPr lang="en-GB" dirty="0"/>
          </a:p>
          <a:p>
            <a:pPr marL="609600" indent="-609600" eaLnBrk="1" hangingPunct="1">
              <a:lnSpc>
                <a:spcPct val="80000"/>
              </a:lnSpc>
            </a:pPr>
            <a:endParaRPr lang="en-GB" dirty="0">
              <a:latin typeface="Arial" charset="0"/>
            </a:endParaRPr>
          </a:p>
          <a:p>
            <a:pPr marL="609600" indent="-609600" eaLnBrk="1" hangingPunct="1">
              <a:lnSpc>
                <a:spcPct val="80000"/>
              </a:lnSpc>
              <a:buFontTx/>
              <a:buNone/>
            </a:pPr>
            <a:endParaRPr lang="en-GB" dirty="0">
              <a:latin typeface="Arial" charset="0"/>
            </a:endParaRPr>
          </a:p>
          <a:p>
            <a:pPr marL="609600" indent="-609600" eaLnBrk="1" hangingPunct="1">
              <a:lnSpc>
                <a:spcPct val="80000"/>
              </a:lnSpc>
            </a:pPr>
            <a:r>
              <a:rPr lang="en-GB" dirty="0">
                <a:latin typeface="Arial" charset="0"/>
              </a:rPr>
              <a:t>Reading &amp; spelling two syllable words</a:t>
            </a:r>
          </a:p>
          <a:p>
            <a:pPr marL="609600" indent="-609600" eaLnBrk="1" hangingPunct="1">
              <a:lnSpc>
                <a:spcPct val="80000"/>
              </a:lnSpc>
              <a:buFontTx/>
              <a:buNone/>
            </a:pPr>
            <a:endParaRPr lang="en-GB" dirty="0">
              <a:latin typeface="Arial" charset="0"/>
            </a:endParaRPr>
          </a:p>
          <a:p>
            <a:pPr marL="609600" indent="-609600" eaLnBrk="1" hangingPunct="1">
              <a:lnSpc>
                <a:spcPct val="80000"/>
              </a:lnSpc>
            </a:pPr>
            <a:r>
              <a:rPr lang="en-GB" dirty="0">
                <a:latin typeface="Arial" charset="0"/>
              </a:rPr>
              <a:t>Learning some tricky words:</a:t>
            </a:r>
          </a:p>
          <a:p>
            <a:pPr marL="609600" indent="-609600" eaLnBrk="1" hangingPunct="1">
              <a:lnSpc>
                <a:spcPct val="80000"/>
              </a:lnSpc>
              <a:buFontTx/>
              <a:buNone/>
            </a:pPr>
            <a:r>
              <a:rPr lang="en-GB" dirty="0">
                <a:latin typeface="Arial" charset="0"/>
              </a:rPr>
              <a:t>	</a:t>
            </a:r>
            <a:r>
              <a:rPr lang="en-GB" b="1" dirty="0"/>
              <a:t>Tricky words</a:t>
            </a:r>
          </a:p>
          <a:p>
            <a:pPr marL="342900" indent="-342900">
              <a:lnSpc>
                <a:spcPct val="80000"/>
              </a:lnSpc>
              <a:spcBef>
                <a:spcPct val="20000"/>
              </a:spcBef>
              <a:buFont typeface="Arial" charset="0"/>
              <a:buNone/>
            </a:pPr>
            <a:r>
              <a:rPr lang="en-GB" b="1" dirty="0"/>
              <a:t>said, so, do, have, like, some, come, were, there, little, one, when, out, what</a:t>
            </a:r>
            <a:endParaRPr lang="en-GB" dirty="0"/>
          </a:p>
          <a:p>
            <a:pPr marL="342900" indent="-342900">
              <a:lnSpc>
                <a:spcPct val="80000"/>
              </a:lnSpc>
              <a:spcBef>
                <a:spcPct val="20000"/>
              </a:spcBef>
              <a:buFont typeface="Arial" charset="0"/>
              <a:buChar char="•"/>
            </a:pPr>
            <a:endParaRPr lang="en-GB" dirty="0"/>
          </a:p>
        </p:txBody>
      </p:sp>
      <p:pic>
        <p:nvPicPr>
          <p:cNvPr id="2" name="Picture 1"/>
          <p:cNvPicPr>
            <a:picLocks noChangeAspect="1"/>
          </p:cNvPicPr>
          <p:nvPr/>
        </p:nvPicPr>
        <p:blipFill>
          <a:blip r:embed="rId3"/>
          <a:stretch>
            <a:fillRect/>
          </a:stretch>
        </p:blipFill>
        <p:spPr>
          <a:xfrm>
            <a:off x="251520" y="1700808"/>
            <a:ext cx="1623943" cy="944538"/>
          </a:xfrm>
          <a:prstGeom prst="rect">
            <a:avLst/>
          </a:prstGeom>
        </p:spPr>
      </p:pic>
      <p:pic>
        <p:nvPicPr>
          <p:cNvPr id="3" name="Picture 2"/>
          <p:cNvPicPr>
            <a:picLocks noChangeAspect="1"/>
          </p:cNvPicPr>
          <p:nvPr/>
        </p:nvPicPr>
        <p:blipFill>
          <a:blip r:embed="rId4"/>
          <a:stretch>
            <a:fillRect/>
          </a:stretch>
        </p:blipFill>
        <p:spPr>
          <a:xfrm>
            <a:off x="272627" y="5268911"/>
            <a:ext cx="1533878" cy="1148928"/>
          </a:xfrm>
          <a:prstGeom prst="rect">
            <a:avLst/>
          </a:prstGeom>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68313" y="115888"/>
            <a:ext cx="8229600" cy="1143000"/>
          </a:xfrm>
        </p:spPr>
        <p:txBody>
          <a:bodyPr/>
          <a:lstStyle/>
          <a:p>
            <a:pPr eaLnBrk="1" hangingPunct="1"/>
            <a:r>
              <a:rPr lang="en-GB" sz="4000">
                <a:latin typeface="Tahoma" charset="0"/>
                <a:cs typeface="Tahoma" charset="0"/>
              </a:rPr>
              <a:t>How can I help?</a:t>
            </a:r>
          </a:p>
        </p:txBody>
      </p:sp>
      <p:sp>
        <p:nvSpPr>
          <p:cNvPr id="3" name="Content Placeholder 2"/>
          <p:cNvSpPr>
            <a:spLocks noGrp="1"/>
          </p:cNvSpPr>
          <p:nvPr>
            <p:ph idx="1"/>
          </p:nvPr>
        </p:nvSpPr>
        <p:spPr>
          <a:xfrm>
            <a:off x="539750" y="1125538"/>
            <a:ext cx="8229600" cy="4267200"/>
          </a:xfrm>
        </p:spPr>
        <p:txBody>
          <a:bodyPr>
            <a:normAutofit/>
          </a:bodyPr>
          <a:lstStyle/>
          <a:p>
            <a:pPr eaLnBrk="1" hangingPunct="1"/>
            <a:r>
              <a:rPr lang="en-GB" sz="2400">
                <a:latin typeface="Calibri" charset="0"/>
              </a:rPr>
              <a:t>Sing an alphabet song together</a:t>
            </a:r>
          </a:p>
          <a:p>
            <a:pPr eaLnBrk="1" hangingPunct="1"/>
            <a:r>
              <a:rPr lang="en-GB" sz="2400">
                <a:latin typeface="Calibri" charset="0"/>
              </a:rPr>
              <a:t>Play </a:t>
            </a:r>
            <a:r>
              <a:rPr lang="en-GB" sz="2400" b="1">
                <a:latin typeface="Calibri" charset="0"/>
              </a:rPr>
              <a:t>‘I spy’</a:t>
            </a:r>
            <a:endParaRPr lang="en-GB" sz="2400">
              <a:latin typeface="Calibri" charset="0"/>
            </a:endParaRPr>
          </a:p>
          <a:p>
            <a:pPr eaLnBrk="1" hangingPunct="1"/>
            <a:r>
              <a:rPr lang="en-GB" sz="2400">
                <a:latin typeface="Calibri" charset="0"/>
              </a:rPr>
              <a:t>Continue to play with magnetic letters, using some two-grapheme (letter) combinations, eg: </a:t>
            </a:r>
            <a:r>
              <a:rPr lang="en-GB" sz="2400" b="1" i="1">
                <a:latin typeface="Calibri" charset="0"/>
              </a:rPr>
              <a:t>r-ai-n = rain</a:t>
            </a:r>
            <a:r>
              <a:rPr lang="en-GB" sz="2400">
                <a:latin typeface="Calibri" charset="0"/>
              </a:rPr>
              <a:t> blending for reading</a:t>
            </a:r>
          </a:p>
          <a:p>
            <a:pPr eaLnBrk="1" hangingPunct="1">
              <a:buFont typeface="Arial" charset="0"/>
              <a:buNone/>
            </a:pPr>
            <a:r>
              <a:rPr lang="en-GB" sz="2400">
                <a:latin typeface="Calibri" charset="0"/>
              </a:rPr>
              <a:t>    </a:t>
            </a:r>
            <a:r>
              <a:rPr lang="en-GB" sz="2400" b="1" i="1">
                <a:latin typeface="Calibri" charset="0"/>
              </a:rPr>
              <a:t>rain = r-ai-n</a:t>
            </a:r>
            <a:r>
              <a:rPr lang="en-GB" sz="2400">
                <a:latin typeface="Calibri" charset="0"/>
              </a:rPr>
              <a:t> segmenting for spelling</a:t>
            </a:r>
          </a:p>
          <a:p>
            <a:pPr eaLnBrk="1" hangingPunct="1"/>
            <a:r>
              <a:rPr lang="en-GB" sz="2400">
                <a:latin typeface="Calibri" charset="0"/>
              </a:rPr>
              <a:t>Praise your child for trying out words</a:t>
            </a:r>
          </a:p>
          <a:p>
            <a:pPr eaLnBrk="1" hangingPunct="1"/>
            <a:r>
              <a:rPr lang="en-GB" sz="2400">
                <a:latin typeface="Calibri" charset="0"/>
              </a:rPr>
              <a:t>Look at tricky words </a:t>
            </a:r>
          </a:p>
          <a:p>
            <a:pPr eaLnBrk="1" hangingPunct="1"/>
            <a:r>
              <a:rPr lang="en-GB" sz="2400">
                <a:latin typeface="Calibri" charset="0"/>
              </a:rPr>
              <a:t>Look for phonic games</a:t>
            </a:r>
          </a:p>
          <a:p>
            <a:pPr eaLnBrk="1" hangingPunct="1"/>
            <a:r>
              <a:rPr lang="en-GB" sz="2400">
                <a:latin typeface="Calibri" charset="0"/>
              </a:rPr>
              <a:t>Play pairs with words and pictures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Year Expectation </a:t>
            </a:r>
            <a:br>
              <a:rPr lang="en-GB" dirty="0" smtClean="0"/>
            </a:br>
            <a:r>
              <a:rPr lang="en-GB" sz="1400" dirty="0" smtClean="0"/>
              <a:t>Children read and understand simple sentences.</a:t>
            </a:r>
            <a:br>
              <a:rPr lang="en-GB" sz="1400" dirty="0" smtClean="0"/>
            </a:br>
            <a:r>
              <a:rPr lang="en-GB" sz="1400" dirty="0" smtClean="0"/>
              <a:t>They use phonic knowledge to decode regular words and read them aloud accurately.</a:t>
            </a:r>
            <a:br>
              <a:rPr lang="en-GB" sz="1400" dirty="0" smtClean="0"/>
            </a:br>
            <a:r>
              <a:rPr lang="en-GB" sz="1400" dirty="0" smtClean="0"/>
              <a:t>They also read some common irregular words.</a:t>
            </a:r>
            <a:br>
              <a:rPr lang="en-GB" sz="1400" dirty="0" smtClean="0"/>
            </a:br>
            <a:r>
              <a:rPr lang="en-GB" sz="1400" dirty="0" smtClean="0"/>
              <a:t>They demonstrate understanding when talking with others about what they have read. </a:t>
            </a:r>
            <a:br>
              <a:rPr lang="en-GB" sz="1400" dirty="0" smtClean="0"/>
            </a:br>
            <a:r>
              <a:rPr lang="en-GB" sz="1400" dirty="0" smtClean="0"/>
              <a:t>Children should know all Phase 2 and Phase 3 phonic sounds.</a:t>
            </a:r>
            <a:endParaRPr lang="en-GB" sz="1400" dirty="0"/>
          </a:p>
        </p:txBody>
      </p:sp>
      <p:pic>
        <p:nvPicPr>
          <p:cNvPr id="4" name="Content Placeholder 3"/>
          <p:cNvPicPr>
            <a:picLocks noGrp="1" noChangeAspect="1"/>
          </p:cNvPicPr>
          <p:nvPr>
            <p:ph idx="1"/>
          </p:nvPr>
        </p:nvPicPr>
        <p:blipFill rotWithShape="1">
          <a:blip r:embed="rId4"/>
          <a:srcRect t="29395" r="-1572"/>
          <a:stretch/>
        </p:blipFill>
        <p:spPr>
          <a:xfrm>
            <a:off x="1835696" y="3170344"/>
            <a:ext cx="6192688" cy="2421367"/>
          </a:xfrm>
          <a:prstGeom prst="rect">
            <a:avLst/>
          </a:prstGeom>
        </p:spPr>
      </p:pic>
      <p:pic>
        <p:nvPicPr>
          <p:cNvPr id="3" name="New Recording 17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707904" y="5805264"/>
            <a:ext cx="609600" cy="609600"/>
          </a:xfrm>
          <a:prstGeom prst="rect">
            <a:avLst/>
          </a:prstGeom>
        </p:spPr>
      </p:pic>
      <p:pic>
        <p:nvPicPr>
          <p:cNvPr id="5" name="Picture 4"/>
          <p:cNvPicPr>
            <a:picLocks noChangeAspect="1"/>
          </p:cNvPicPr>
          <p:nvPr/>
        </p:nvPicPr>
        <p:blipFill>
          <a:blip r:embed="rId6"/>
          <a:stretch>
            <a:fillRect/>
          </a:stretch>
        </p:blipFill>
        <p:spPr>
          <a:xfrm>
            <a:off x="1979712" y="5616245"/>
            <a:ext cx="1152244" cy="987638"/>
          </a:xfrm>
          <a:prstGeom prst="rect">
            <a:avLst/>
          </a:prstGeom>
        </p:spPr>
      </p:pic>
    </p:spTree>
    <p:extLst>
      <p:ext uri="{BB962C8B-B14F-4D97-AF65-F5344CB8AC3E}">
        <p14:creationId xmlns:p14="http://schemas.microsoft.com/office/powerpoint/2010/main" val="10577966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38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ChangeArrowheads="1"/>
          </p:cNvSpPr>
          <p:nvPr/>
        </p:nvSpPr>
        <p:spPr bwMode="auto">
          <a:xfrm>
            <a:off x="4479925" y="3048000"/>
            <a:ext cx="184150" cy="762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endParaRPr lang="en-GB" sz="4400">
              <a:solidFill>
                <a:schemeClr val="tx2"/>
              </a:solidFill>
            </a:endParaRPr>
          </a:p>
        </p:txBody>
      </p:sp>
      <p:sp>
        <p:nvSpPr>
          <p:cNvPr id="13316" name="Text Box 4"/>
          <p:cNvSpPr txBox="1">
            <a:spLocks noChangeArrowheads="1"/>
          </p:cNvSpPr>
          <p:nvPr/>
        </p:nvSpPr>
        <p:spPr bwMode="auto">
          <a:xfrm>
            <a:off x="685800" y="381000"/>
            <a:ext cx="7620000" cy="5755422"/>
          </a:xfrm>
          <a:prstGeom prst="rect">
            <a:avLst/>
          </a:prstGeom>
          <a:noFill/>
          <a:ln>
            <a:noFill/>
          </a:ln>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spcBef>
                <a:spcPct val="50000"/>
              </a:spcBef>
              <a:defRPr/>
            </a:pPr>
            <a:r>
              <a:rPr lang="en-GB" sz="2800" dirty="0">
                <a:solidFill>
                  <a:srgbClr val="CC0000"/>
                </a:solidFill>
                <a:latin typeface="+mn-lt"/>
                <a:ea typeface="+mn-ea"/>
              </a:rPr>
              <a:t>REMEMBER:  Phonics is not the only thing needed to become a fluent reader.</a:t>
            </a:r>
          </a:p>
          <a:p>
            <a:pPr eaLnBrk="1" hangingPunct="1">
              <a:spcBef>
                <a:spcPct val="50000"/>
              </a:spcBef>
              <a:buFontTx/>
              <a:buChar char="•"/>
              <a:defRPr/>
            </a:pPr>
            <a:r>
              <a:rPr lang="en-GB" sz="2000" dirty="0">
                <a:latin typeface="+mn-lt"/>
                <a:ea typeface="+mn-ea"/>
              </a:rPr>
              <a:t>Please continue to read with your child each night and encourage them to:</a:t>
            </a:r>
          </a:p>
          <a:p>
            <a:pPr eaLnBrk="1" hangingPunct="1">
              <a:spcBef>
                <a:spcPct val="50000"/>
              </a:spcBef>
              <a:buFontTx/>
              <a:buChar char="•"/>
              <a:defRPr/>
            </a:pPr>
            <a:r>
              <a:rPr lang="en-GB" sz="2000" dirty="0">
                <a:latin typeface="+mn-lt"/>
                <a:ea typeface="+mn-ea"/>
              </a:rPr>
              <a:t>Sound out</a:t>
            </a:r>
          </a:p>
          <a:p>
            <a:pPr eaLnBrk="1" hangingPunct="1">
              <a:spcBef>
                <a:spcPct val="50000"/>
              </a:spcBef>
              <a:buFontTx/>
              <a:buChar char="•"/>
              <a:defRPr/>
            </a:pPr>
            <a:r>
              <a:rPr lang="en-GB" sz="2000" dirty="0">
                <a:latin typeface="+mn-lt"/>
                <a:ea typeface="+mn-ea"/>
              </a:rPr>
              <a:t>Re-read to check it makes sense.</a:t>
            </a:r>
          </a:p>
          <a:p>
            <a:pPr eaLnBrk="1" hangingPunct="1">
              <a:spcBef>
                <a:spcPct val="50000"/>
              </a:spcBef>
              <a:buFontTx/>
              <a:buChar char="•"/>
              <a:defRPr/>
            </a:pPr>
            <a:r>
              <a:rPr lang="en-GB" sz="2000" dirty="0">
                <a:latin typeface="+mn-lt"/>
                <a:ea typeface="+mn-ea"/>
              </a:rPr>
              <a:t>Use pictures for clues.</a:t>
            </a:r>
          </a:p>
          <a:p>
            <a:pPr eaLnBrk="1" hangingPunct="1">
              <a:spcBef>
                <a:spcPct val="50000"/>
              </a:spcBef>
              <a:buFontTx/>
              <a:buChar char="•"/>
              <a:defRPr/>
            </a:pPr>
            <a:r>
              <a:rPr lang="en-GB" sz="2000" dirty="0">
                <a:latin typeface="+mn-lt"/>
                <a:ea typeface="+mn-ea"/>
              </a:rPr>
              <a:t>Ask questions about the book.</a:t>
            </a:r>
          </a:p>
          <a:p>
            <a:pPr eaLnBrk="1" hangingPunct="1">
              <a:spcBef>
                <a:spcPct val="50000"/>
              </a:spcBef>
              <a:defRPr/>
            </a:pPr>
            <a:r>
              <a:rPr lang="en-GB" sz="2000" dirty="0">
                <a:latin typeface="+mn-lt"/>
                <a:ea typeface="+mn-ea"/>
              </a:rPr>
              <a:t>And most importantly </a:t>
            </a:r>
            <a:r>
              <a:rPr lang="en-GB" sz="2000" dirty="0">
                <a:solidFill>
                  <a:srgbClr val="FF0000"/>
                </a:solidFill>
                <a:latin typeface="+mn-lt"/>
                <a:ea typeface="+mn-ea"/>
              </a:rPr>
              <a:t>ENJOY READING</a:t>
            </a:r>
            <a:r>
              <a:rPr lang="en-GB" sz="2000" dirty="0">
                <a:latin typeface="+mn-lt"/>
                <a:ea typeface="+mn-ea"/>
              </a:rPr>
              <a:t>!</a:t>
            </a:r>
          </a:p>
          <a:p>
            <a:pPr eaLnBrk="1" hangingPunct="1">
              <a:spcBef>
                <a:spcPct val="50000"/>
              </a:spcBef>
              <a:defRPr/>
            </a:pPr>
            <a:r>
              <a:rPr lang="en-GB" sz="2000" b="1" dirty="0">
                <a:latin typeface="+mn-lt"/>
                <a:ea typeface="+mn-ea"/>
              </a:rPr>
              <a:t>“Children fall in love </a:t>
            </a:r>
            <a:r>
              <a:rPr lang="en-GB" sz="2000" b="1" dirty="0" err="1">
                <a:latin typeface="+mn-lt"/>
                <a:ea typeface="+mn-ea"/>
              </a:rPr>
              <a:t>wi</a:t>
            </a:r>
            <a:r>
              <a:rPr lang="en-US" sz="2000" b="1" dirty="0" err="1">
                <a:latin typeface="+mn-lt"/>
                <a:ea typeface="+mn-ea"/>
              </a:rPr>
              <a:t>th</a:t>
            </a:r>
            <a:r>
              <a:rPr lang="en-GB" sz="2000" b="1" dirty="0">
                <a:latin typeface="+mn-lt"/>
                <a:ea typeface="+mn-ea"/>
              </a:rPr>
              <a:t> books be</a:t>
            </a:r>
            <a:r>
              <a:rPr lang="en-US" sz="2000" b="1" dirty="0" err="1">
                <a:latin typeface="+mn-lt"/>
                <a:ea typeface="+mn-ea"/>
              </a:rPr>
              <a:t>ca</a:t>
            </a:r>
            <a:r>
              <a:rPr lang="en-GB" sz="2000" b="1" dirty="0">
                <a:latin typeface="+mn-lt"/>
                <a:ea typeface="+mn-ea"/>
              </a:rPr>
              <a:t>use of the memories created when they snuggle up and read with someone they love.” </a:t>
            </a:r>
            <a:r>
              <a:rPr lang="en-US" sz="2000" dirty="0">
                <a:latin typeface="+mn-lt"/>
                <a:ea typeface="+mn-ea"/>
              </a:rPr>
              <a:t>–</a:t>
            </a:r>
            <a:r>
              <a:rPr lang="en-GB" sz="2000" dirty="0">
                <a:latin typeface="+mn-lt"/>
                <a:ea typeface="+mn-ea"/>
              </a:rPr>
              <a:t> Raising readers </a:t>
            </a:r>
          </a:p>
          <a:p>
            <a:pPr eaLnBrk="1" hangingPunct="1">
              <a:spcBef>
                <a:spcPct val="50000"/>
              </a:spcBef>
              <a:buFontTx/>
              <a:buChar char="•"/>
              <a:defRPr/>
            </a:pPr>
            <a:endParaRPr lang="en-GB" sz="2800" dirty="0">
              <a:latin typeface="+mn-lt"/>
              <a:ea typeface="+mn-ea"/>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859216" cy="4464496"/>
          </a:xfrm>
        </p:spPr>
        <p:txBody>
          <a:bodyPr/>
          <a:lstStyle/>
          <a:p>
            <a:pPr algn="l"/>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Useful website addresses and apps</a:t>
            </a:r>
            <a:br>
              <a:rPr lang="en-US" sz="3200" dirty="0"/>
            </a:br>
            <a:r>
              <a:rPr lang="en-US" sz="3200" dirty="0"/>
              <a:t/>
            </a:r>
            <a:br>
              <a:rPr lang="en-US" sz="3200" dirty="0"/>
            </a:br>
            <a:r>
              <a:rPr lang="en-US" sz="2400" dirty="0" smtClean="0">
                <a:hlinkClick r:id="rId2"/>
              </a:rPr>
              <a:t>www.phonicsplay.co.uk</a:t>
            </a:r>
            <a:r>
              <a:rPr lang="en-US" sz="2400" dirty="0" smtClean="0"/>
              <a:t/>
            </a:r>
            <a:br>
              <a:rPr lang="en-US" sz="2400" dirty="0" smtClean="0"/>
            </a:br>
            <a:r>
              <a:rPr lang="en-US" sz="2400" dirty="0"/>
              <a:t/>
            </a:r>
            <a:br>
              <a:rPr lang="en-US" sz="2400" dirty="0"/>
            </a:br>
            <a:r>
              <a:rPr lang="en-US" sz="2400" dirty="0"/>
              <a:t/>
            </a:r>
            <a:br>
              <a:rPr lang="en-US" sz="2400" dirty="0"/>
            </a:br>
            <a:r>
              <a:rPr lang="en-US" sz="2400" dirty="0" smtClean="0">
                <a:hlinkClick r:id="rId3"/>
              </a:rPr>
              <a:t>www.oxfordowl.co.uk</a:t>
            </a:r>
            <a:r>
              <a:rPr lang="en-US" sz="2400" dirty="0" smtClean="0"/>
              <a:t/>
            </a:r>
            <a:br>
              <a:rPr lang="en-US" sz="2400" dirty="0" smtClean="0"/>
            </a:br>
            <a:r>
              <a:rPr lang="en-US" sz="2400" dirty="0"/>
              <a:t/>
            </a:r>
            <a:br>
              <a:rPr lang="en-US" sz="2400" dirty="0"/>
            </a:br>
            <a:r>
              <a:rPr lang="en-US" sz="2400" dirty="0"/>
              <a:t/>
            </a:r>
            <a:br>
              <a:rPr lang="en-US" sz="2400" dirty="0"/>
            </a:br>
            <a:r>
              <a:rPr lang="en-US" sz="2400" dirty="0" smtClean="0">
                <a:hlinkClick r:id="rId4"/>
              </a:rPr>
              <a:t>www.bbc.co.uk/cbeebies/shows/alphablocks</a:t>
            </a:r>
            <a:r>
              <a:rPr lang="en-US" sz="2400" dirty="0" smtClean="0"/>
              <a:t/>
            </a:r>
            <a:br>
              <a:rPr lang="en-US" sz="2400" dirty="0" smtClean="0"/>
            </a:br>
            <a:r>
              <a:rPr lang="en-US" sz="2400" dirty="0"/>
              <a:t/>
            </a:r>
            <a:br>
              <a:rPr lang="en-US" sz="2400" dirty="0"/>
            </a:br>
            <a:r>
              <a:rPr lang="en-US" sz="2400" u="sng" dirty="0" smtClean="0">
                <a:solidFill>
                  <a:schemeClr val="accent1">
                    <a:lumMod val="75000"/>
                  </a:schemeClr>
                </a:solidFill>
              </a:rPr>
              <a:t>www.teachyourmonstertoread.com/</a:t>
            </a:r>
            <a:r>
              <a:rPr lang="en-US" sz="2400" dirty="0" smtClean="0">
                <a:solidFill>
                  <a:srgbClr val="FFC000"/>
                </a:solidFill>
              </a:rPr>
              <a:t/>
            </a:r>
            <a:br>
              <a:rPr lang="en-US" sz="2400" dirty="0" smtClean="0">
                <a:solidFill>
                  <a:srgbClr val="FFC000"/>
                </a:solidFill>
              </a:rPr>
            </a:br>
            <a:r>
              <a:rPr lang="en-US" sz="2400" dirty="0" smtClean="0"/>
              <a:t/>
            </a:r>
            <a:br>
              <a:rPr lang="en-US" sz="2400" dirty="0" smtClean="0"/>
            </a:br>
            <a:r>
              <a:rPr lang="en-US" sz="2400" dirty="0" smtClean="0"/>
              <a:t/>
            </a:r>
            <a:br>
              <a:rPr lang="en-US" sz="2400" dirty="0" smtClean="0"/>
            </a:br>
            <a:r>
              <a:rPr lang="en-US" sz="2400" dirty="0" smtClean="0"/>
              <a:t/>
            </a:r>
            <a:br>
              <a:rPr lang="en-US" sz="2400" dirty="0" smtClean="0"/>
            </a:br>
            <a:endParaRPr lang="en-US" sz="2400" dirty="0"/>
          </a:p>
        </p:txBody>
      </p:sp>
      <p:pic>
        <p:nvPicPr>
          <p:cNvPr id="4" name="Picture 3"/>
          <p:cNvPicPr>
            <a:picLocks noChangeAspect="1"/>
          </p:cNvPicPr>
          <p:nvPr/>
        </p:nvPicPr>
        <p:blipFill>
          <a:blip r:embed="rId5"/>
          <a:stretch>
            <a:fillRect/>
          </a:stretch>
        </p:blipFill>
        <p:spPr>
          <a:xfrm>
            <a:off x="5737209" y="2328381"/>
            <a:ext cx="2571714" cy="1440160"/>
          </a:xfrm>
          <a:prstGeom prst="rect">
            <a:avLst/>
          </a:prstGeom>
        </p:spPr>
      </p:pic>
      <p:sp>
        <p:nvSpPr>
          <p:cNvPr id="5" name="AutoShape 2" descr="Phonics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6"/>
          <a:stretch>
            <a:fillRect/>
          </a:stretch>
        </p:blipFill>
        <p:spPr>
          <a:xfrm>
            <a:off x="5580112" y="1506503"/>
            <a:ext cx="3361556" cy="821878"/>
          </a:xfrm>
          <a:prstGeom prst="rect">
            <a:avLst/>
          </a:prstGeom>
        </p:spPr>
      </p:pic>
      <p:pic>
        <p:nvPicPr>
          <p:cNvPr id="7" name="Picture 6"/>
          <p:cNvPicPr>
            <a:picLocks noChangeAspect="1"/>
          </p:cNvPicPr>
          <p:nvPr/>
        </p:nvPicPr>
        <p:blipFill>
          <a:blip r:embed="rId7"/>
          <a:stretch>
            <a:fillRect/>
          </a:stretch>
        </p:blipFill>
        <p:spPr>
          <a:xfrm>
            <a:off x="3798292" y="2106348"/>
            <a:ext cx="1621532" cy="1042413"/>
          </a:xfrm>
          <a:prstGeom prst="rect">
            <a:avLst/>
          </a:prstGeom>
        </p:spPr>
      </p:pic>
      <p:pic>
        <p:nvPicPr>
          <p:cNvPr id="8" name="Picture 7"/>
          <p:cNvPicPr>
            <a:picLocks noChangeAspect="1"/>
          </p:cNvPicPr>
          <p:nvPr/>
        </p:nvPicPr>
        <p:blipFill>
          <a:blip r:embed="rId8"/>
          <a:stretch>
            <a:fillRect/>
          </a:stretch>
        </p:blipFill>
        <p:spPr>
          <a:xfrm>
            <a:off x="467544" y="5800215"/>
            <a:ext cx="3954338" cy="770629"/>
          </a:xfrm>
          <a:prstGeom prst="rect">
            <a:avLst/>
          </a:prstGeom>
        </p:spPr>
      </p:pic>
    </p:spTree>
    <p:extLst>
      <p:ext uri="{BB962C8B-B14F-4D97-AF65-F5344CB8AC3E}">
        <p14:creationId xmlns:p14="http://schemas.microsoft.com/office/powerpoint/2010/main" val="28856175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Remember…..</a:t>
            </a:r>
          </a:p>
        </p:txBody>
      </p:sp>
      <p:sp>
        <p:nvSpPr>
          <p:cNvPr id="4" name="TextBox 3"/>
          <p:cNvSpPr txBox="1"/>
          <p:nvPr/>
        </p:nvSpPr>
        <p:spPr>
          <a:xfrm>
            <a:off x="755576" y="1876827"/>
            <a:ext cx="7704856" cy="2246769"/>
          </a:xfrm>
          <a:prstGeom prst="rect">
            <a:avLst/>
          </a:prstGeom>
          <a:noFill/>
        </p:spPr>
        <p:txBody>
          <a:bodyPr wrap="square" rtlCol="0">
            <a:spAutoFit/>
          </a:bodyPr>
          <a:lstStyle/>
          <a:p>
            <a:r>
              <a:rPr lang="en-US" sz="2800" dirty="0">
                <a:latin typeface="Tahoma"/>
                <a:cs typeface="Tahoma"/>
              </a:rPr>
              <a:t>“The more that you read, the more things you will know. The more that you learn, the more places you'll go.” </a:t>
            </a:r>
          </a:p>
          <a:p>
            <a:r>
              <a:rPr lang="en-US" sz="2800" dirty="0">
                <a:latin typeface="Tahoma"/>
                <a:cs typeface="Tahoma"/>
              </a:rPr>
              <a:t>― </a:t>
            </a:r>
            <a:r>
              <a:rPr lang="en-US" sz="2800" b="1" dirty="0">
                <a:latin typeface="Tahoma"/>
                <a:cs typeface="Tahoma"/>
                <a:hlinkClick r:id="rId4"/>
              </a:rPr>
              <a:t>Dr. Seuss, </a:t>
            </a:r>
            <a:r>
              <a:rPr lang="en-US" sz="2800" b="1" dirty="0">
                <a:latin typeface="Tahoma"/>
                <a:cs typeface="Tahoma"/>
                <a:hlinkClick r:id="rId5"/>
              </a:rPr>
              <a:t>I Can Read With My Eyes Shut!</a:t>
            </a:r>
            <a:endParaRPr lang="en-US" sz="2800" dirty="0">
              <a:latin typeface="Tahoma"/>
              <a:cs typeface="Tahoma"/>
            </a:endParaRPr>
          </a:p>
        </p:txBody>
      </p:sp>
      <p:pic>
        <p:nvPicPr>
          <p:cNvPr id="3" name="New Recording 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998404" y="5805264"/>
            <a:ext cx="609600" cy="609600"/>
          </a:xfrm>
          <a:prstGeom prst="rect">
            <a:avLst/>
          </a:prstGeom>
        </p:spPr>
      </p:pic>
      <p:pic>
        <p:nvPicPr>
          <p:cNvPr id="5" name="Picture 4"/>
          <p:cNvPicPr>
            <a:picLocks noChangeAspect="1"/>
          </p:cNvPicPr>
          <p:nvPr/>
        </p:nvPicPr>
        <p:blipFill>
          <a:blip r:embed="rId7"/>
          <a:stretch>
            <a:fillRect/>
          </a:stretch>
        </p:blipFill>
        <p:spPr>
          <a:xfrm>
            <a:off x="2339752" y="5616245"/>
            <a:ext cx="1152244" cy="987638"/>
          </a:xfrm>
          <a:prstGeom prst="rect">
            <a:avLst/>
          </a:prstGeom>
        </p:spPr>
      </p:pic>
    </p:spTree>
    <p:extLst>
      <p:ext uri="{BB962C8B-B14F-4D97-AF65-F5344CB8AC3E}">
        <p14:creationId xmlns:p14="http://schemas.microsoft.com/office/powerpoint/2010/main" val="5398814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8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ppt template positive attitude">
  <a:themeElements>
    <a:clrScheme name="green &amp; yellow">
      <a:dk1>
        <a:srgbClr val="000000"/>
      </a:dk1>
      <a:lt1>
        <a:srgbClr val="000000"/>
      </a:lt1>
      <a:dk2>
        <a:srgbClr val="1F497D"/>
      </a:dk2>
      <a:lt2>
        <a:srgbClr val="4E9E00"/>
      </a:lt2>
      <a:accent1>
        <a:srgbClr val="EDC201"/>
      </a:accent1>
      <a:accent2>
        <a:srgbClr val="2C4000"/>
      </a:accent2>
      <a:accent3>
        <a:srgbClr val="000000"/>
      </a:accent3>
      <a:accent4>
        <a:srgbClr val="8064A2"/>
      </a:accent4>
      <a:accent5>
        <a:srgbClr val="4BACC6"/>
      </a:accent5>
      <a:accent6>
        <a:srgbClr val="F79646"/>
      </a:accent6>
      <a:hlink>
        <a:srgbClr val="A07500"/>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 positive attitude</Template>
  <TotalTime>26033</TotalTime>
  <Words>1993</Words>
  <Application>Microsoft Office PowerPoint</Application>
  <PresentationFormat>On-screen Show (4:3)</PresentationFormat>
  <Paragraphs>234</Paragraphs>
  <Slides>37</Slides>
  <Notes>4</Notes>
  <HiddenSlides>0</HiddenSlides>
  <MMClips>63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ＭＳ Ｐゴシック</vt:lpstr>
      <vt:lpstr>Arial</vt:lpstr>
      <vt:lpstr>Arial Black</vt:lpstr>
      <vt:lpstr>Calibri</vt:lpstr>
      <vt:lpstr>Comic Sans MS</vt:lpstr>
      <vt:lpstr>Kristen ITC</vt:lpstr>
      <vt:lpstr>SassoonCRInfant</vt:lpstr>
      <vt:lpstr>Symbol</vt:lpstr>
      <vt:lpstr>Tahoma</vt:lpstr>
      <vt:lpstr>Times New Roman</vt:lpstr>
      <vt:lpstr>Wingdings</vt:lpstr>
      <vt:lpstr>ppt template positive attitude</vt:lpstr>
      <vt:lpstr>PowerPoint Presentation</vt:lpstr>
      <vt:lpstr>PowerPoint Presentation</vt:lpstr>
      <vt:lpstr>Why teach phonics?</vt:lpstr>
      <vt:lpstr>Why synthetic phonics?</vt:lpstr>
      <vt:lpstr>Phonics at a glance</vt:lpstr>
      <vt:lpstr> Definitions </vt:lpstr>
      <vt:lpstr>PowerPoint Presentation</vt:lpstr>
      <vt:lpstr>PowerPoint Presentation</vt:lpstr>
      <vt:lpstr>PowerPoint Presentation</vt:lpstr>
      <vt:lpstr>Letters and Sounds</vt:lpstr>
      <vt:lpstr>Phase 2 - Reception</vt:lpstr>
      <vt:lpstr>How to say the sounds</vt:lpstr>
      <vt:lpstr>PowerPoint Presentation</vt:lpstr>
      <vt:lpstr>This is where it gets tricky!</vt:lpstr>
      <vt:lpstr>Movie time – Correct pronunciation We talk about the shape of the mouth when producing the sound to the children 1 letter –grapheme = 1 sound 2 letters – digraph = 1 sound 3 letters – trigraph = 1 sound https://www.youtube.com/watch?v=BqhXUW_v-1s </vt:lpstr>
      <vt:lpstr>Let’s start at the beginning Daily Phonics – Reception Phase 2 </vt:lpstr>
      <vt:lpstr>Sound Order – Phase 2</vt:lpstr>
      <vt:lpstr>PowerPoint Presentation</vt:lpstr>
      <vt:lpstr>PowerPoint Presentation</vt:lpstr>
      <vt:lpstr>PowerPoint Presentation</vt:lpstr>
      <vt:lpstr>PowerPoint Presentation</vt:lpstr>
      <vt:lpstr>PowerPoint Presentation</vt:lpstr>
      <vt:lpstr>Tricky Words</vt:lpstr>
      <vt:lpstr>PowerPoint Presentation</vt:lpstr>
      <vt:lpstr>PowerPoint Presentation</vt:lpstr>
      <vt:lpstr>PowerPoint Presentation</vt:lpstr>
      <vt:lpstr>Phonic learning is fun!</vt:lpstr>
      <vt:lpstr>Phase 3 - Reception</vt:lpstr>
      <vt:lpstr>Sound Order – Phase 3</vt:lpstr>
      <vt:lpstr>PowerPoint Presentation</vt:lpstr>
      <vt:lpstr>Ladybird words – High frequency including those tricky words – Set two – phase 3</vt:lpstr>
      <vt:lpstr>PowerPoint Presentation</vt:lpstr>
      <vt:lpstr>How can I help?</vt:lpstr>
      <vt:lpstr>End of Year Expectation  Children read and understand simple sentences. They use phonic knowledge to decode regular words and read them aloud accurately. They also read some common irregular words. They demonstrate understanding when talking with others about what they have read.  Children should know all Phase 2 and Phase 3 phonic sounds.</vt:lpstr>
      <vt:lpstr>PowerPoint Presentation</vt:lpstr>
      <vt:lpstr>    Useful website addresses and apps  www.phonicsplay.co.uk   www.oxfordowl.co.uk   www.bbc.co.uk/cbeebies/shows/alphablocks  www.teachyourmonstertoread.com/    </vt:lpstr>
      <vt:lpstr>Remember…..</vt:lpstr>
    </vt:vector>
  </TitlesOfParts>
  <Company>HQ SCE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Meeting for Parents</dc:title>
  <dc:creator>Vicky Lunniss</dc:creator>
  <cp:lastModifiedBy>Richard Mead</cp:lastModifiedBy>
  <cp:revision>88</cp:revision>
  <cp:lastPrinted>2016-10-11T17:59:58Z</cp:lastPrinted>
  <dcterms:created xsi:type="dcterms:W3CDTF">2013-02-10T15:29:20Z</dcterms:created>
  <dcterms:modified xsi:type="dcterms:W3CDTF">2021-11-05T08:23:28Z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TC101971733</vt:lpwstr>
  </property>
</Properties>
</file>