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2"/>
  </p:notesMasterIdLst>
  <p:sldIdLst>
    <p:sldId id="278" r:id="rId5"/>
    <p:sldId id="279" r:id="rId6"/>
    <p:sldId id="281" r:id="rId7"/>
    <p:sldId id="283" r:id="rId8"/>
    <p:sldId id="284" r:id="rId9"/>
    <p:sldId id="282" r:id="rId10"/>
    <p:sldId id="285"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4" r:id="rId26"/>
    <p:sldId id="302" r:id="rId27"/>
    <p:sldId id="303" r:id="rId28"/>
    <p:sldId id="301" r:id="rId29"/>
    <p:sldId id="305" r:id="rId30"/>
    <p:sldId id="306" r:id="rId31"/>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09" autoAdjust="0"/>
  </p:normalViewPr>
  <p:slideViewPr>
    <p:cSldViewPr snapToGrid="0" snapToObjects="1">
      <p:cViewPr varScale="1">
        <p:scale>
          <a:sx n="86" d="100"/>
          <a:sy n="86" d="100"/>
        </p:scale>
        <p:origin x="562" y="53"/>
      </p:cViewPr>
      <p:guideLst>
        <p:guide/>
        <p:guide pos="456"/>
        <p:guide orient="horz" pos="2616"/>
        <p:guide orient="horz" pos="3264"/>
        <p:guide pos="6912"/>
        <p:guide orient="horz" pos="2136"/>
        <p:guide orient="horz" pos="4008"/>
        <p:guide orient="horz" pos="1152"/>
        <p:guide orient="horz" pos="2352"/>
        <p:guide orient="horz" pos="1512"/>
        <p:guide pos="7680"/>
        <p:guide pos="6696"/>
        <p:guide pos="1008"/>
        <p:guide pos="1584"/>
        <p:guide pos="2136"/>
        <p:guide pos="2760"/>
        <p:guide pos="3288"/>
        <p:guide pos="4032"/>
        <p:guide pos="4392"/>
        <p:guide pos="4944"/>
        <p:guide pos="5544"/>
        <p:guide pos="6072"/>
        <p:guide orient="horz" pos="2448"/>
        <p:guide orient="horz" pos="960"/>
        <p:guide pos="5256"/>
        <p:guide pos="726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descr="preencoded.png">
            <a:extLst>
              <a:ext uri="{FF2B5EF4-FFF2-40B4-BE49-F238E27FC236}">
                <a16:creationId xmlns:a16="http://schemas.microsoft.com/office/drawing/2014/main" id="{BA5D5A72-CB6F-F8DE-E2C9-90459C8C3DC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p:nvPr>
        </p:nvSpPr>
        <p:spPr>
          <a:xfrm>
            <a:off x="3403092" y="1984248"/>
            <a:ext cx="5385816" cy="1225296"/>
          </a:xfrm>
        </p:spPr>
        <p:txBody>
          <a:bodyPr tIns="0" anchor="b">
            <a:no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4349496" y="3483864"/>
            <a:ext cx="3493008" cy="878908"/>
          </a:xfrm>
        </p:spPr>
        <p:txBody>
          <a:bodyPr lIns="0" tIns="0" rIns="0" bIns="0" anchor="t" anchorCtr="0">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31799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descr="preencoded.png">
            <a:extLst>
              <a:ext uri="{FF2B5EF4-FFF2-40B4-BE49-F238E27FC236}">
                <a16:creationId xmlns:a16="http://schemas.microsoft.com/office/drawing/2014/main"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p:nvPr>
        </p:nvSpPr>
        <p:spPr>
          <a:xfrm>
            <a:off x="1499616" y="1901952"/>
            <a:ext cx="5693664" cy="768096"/>
          </a:xfrm>
        </p:spPr>
        <p:txBody>
          <a:bodyPr>
            <a:noAutofit/>
          </a:bodyPr>
          <a:lstStyle>
            <a:lvl1pPr algn="l">
              <a:lnSpc>
                <a:spcPct val="100000"/>
              </a:lnSpc>
              <a:defRPr/>
            </a:lvl1pPr>
          </a:lstStyle>
          <a:p>
            <a:r>
              <a:rPr lang="en-US"/>
              <a:t>Click to edit Master title style</a:t>
            </a:r>
            <a:endParaRPr lang="en-US" dirty="0"/>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p:nvPr>
        </p:nvSpPr>
        <p:spPr>
          <a:xfrm>
            <a:off x="1499616" y="2770632"/>
            <a:ext cx="5693664" cy="3122168"/>
          </a:xfrm>
        </p:spPr>
        <p:txBody>
          <a:bodyPr>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Introductio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C35EFB42-020B-1DF4-3D42-26092CE45F08}"/>
              </a:ext>
            </a:extLst>
          </p:cNvPr>
          <p:cNvSpPr/>
          <p:nvPr userDrawn="1"/>
        </p:nvSpPr>
        <p:spPr>
          <a:xfrm>
            <a:off x="0" y="3427336"/>
            <a:ext cx="3430200" cy="3430665"/>
          </a:xfrm>
          <a:custGeom>
            <a:avLst/>
            <a:gdLst>
              <a:gd name="connsiteX0" fmla="*/ 0 w 3430200"/>
              <a:gd name="connsiteY0" fmla="*/ 0 h 3430665"/>
              <a:gd name="connsiteX1" fmla="*/ 3430200 w 3430200"/>
              <a:gd name="connsiteY1" fmla="*/ 0 h 3430665"/>
              <a:gd name="connsiteX2" fmla="*/ 3430200 w 3430200"/>
              <a:gd name="connsiteY2" fmla="*/ 3430665 h 3430665"/>
              <a:gd name="connsiteX3" fmla="*/ 0 w 3430200"/>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0" y="0"/>
                </a:moveTo>
                <a:lnTo>
                  <a:pt x="3430200" y="0"/>
                </a:lnTo>
                <a:lnTo>
                  <a:pt x="3430200"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Freeform: Shape 19">
            <a:extLst>
              <a:ext uri="{FF2B5EF4-FFF2-40B4-BE49-F238E27FC236}">
                <a16:creationId xmlns:a16="http://schemas.microsoft.com/office/drawing/2014/main" id="{AB4DD322-D1E0-74CB-BBFF-057426E58EBC}"/>
              </a:ext>
            </a:extLst>
          </p:cNvPr>
          <p:cNvSpPr/>
          <p:nvPr userDrawn="1"/>
        </p:nvSpPr>
        <p:spPr>
          <a:xfrm>
            <a:off x="0" y="3427336"/>
            <a:ext cx="3430200" cy="3430665"/>
          </a:xfrm>
          <a:custGeom>
            <a:avLst/>
            <a:gdLst>
              <a:gd name="connsiteX0" fmla="*/ 3430200 w 3430200"/>
              <a:gd name="connsiteY0" fmla="*/ 0 h 3430665"/>
              <a:gd name="connsiteX1" fmla="*/ 3430200 w 3430200"/>
              <a:gd name="connsiteY1" fmla="*/ 3430665 h 3430665"/>
              <a:gd name="connsiteX2" fmla="*/ 0 w 3430200"/>
              <a:gd name="connsiteY2" fmla="*/ 3430665 h 3430665"/>
              <a:gd name="connsiteX3" fmla="*/ 0 w 3430200"/>
              <a:gd name="connsiteY3" fmla="*/ 3417531 h 3430665"/>
            </a:gdLst>
            <a:ahLst/>
            <a:cxnLst>
              <a:cxn ang="0">
                <a:pos x="connsiteX0" y="connsiteY0"/>
              </a:cxn>
              <a:cxn ang="0">
                <a:pos x="connsiteX1" y="connsiteY1"/>
              </a:cxn>
              <a:cxn ang="0">
                <a:pos x="connsiteX2" y="connsiteY2"/>
              </a:cxn>
              <a:cxn ang="0">
                <a:pos x="connsiteX3" y="connsiteY3"/>
              </a:cxn>
            </a:cxnLst>
            <a:rect l="l" t="t" r="r" b="b"/>
            <a:pathLst>
              <a:path w="3430200" h="3430665">
                <a:moveTo>
                  <a:pt x="3430200" y="0"/>
                </a:moveTo>
                <a:lnTo>
                  <a:pt x="3430200" y="3430665"/>
                </a:lnTo>
                <a:lnTo>
                  <a:pt x="0" y="3430665"/>
                </a:lnTo>
                <a:lnTo>
                  <a:pt x="0" y="3417531"/>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Shape 13">
            <a:extLst>
              <a:ext uri="{FF2B5EF4-FFF2-40B4-BE49-F238E27FC236}">
                <a16:creationId xmlns:a16="http://schemas.microsoft.com/office/drawing/2014/main" id="{C11D3FCE-EC92-8558-A3E5-04DB12477A3B}"/>
              </a:ext>
            </a:extLst>
          </p:cNvPr>
          <p:cNvSpPr/>
          <p:nvPr userDrawn="1"/>
        </p:nvSpPr>
        <p:spPr>
          <a:xfrm>
            <a:off x="1" y="1"/>
            <a:ext cx="3423785" cy="3437345"/>
          </a:xfrm>
          <a:custGeom>
            <a:avLst/>
            <a:gdLst>
              <a:gd name="connsiteX0" fmla="*/ 0 w 3423785"/>
              <a:gd name="connsiteY0" fmla="*/ 0 h 3437345"/>
              <a:gd name="connsiteX1" fmla="*/ 3423785 w 3423785"/>
              <a:gd name="connsiteY1" fmla="*/ 0 h 3437345"/>
              <a:gd name="connsiteX2" fmla="*/ 3423785 w 3423785"/>
              <a:gd name="connsiteY2" fmla="*/ 3437345 h 3437345"/>
              <a:gd name="connsiteX3" fmla="*/ 0 w 342378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423785" h="3437345">
                <a:moveTo>
                  <a:pt x="0" y="0"/>
                </a:moveTo>
                <a:lnTo>
                  <a:pt x="3423785" y="0"/>
                </a:lnTo>
                <a:lnTo>
                  <a:pt x="342378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p:cNvSpPr>
            <a:spLocks noGrp="1"/>
          </p:cNvSpPr>
          <p:nvPr userDrawn="1">
            <p:ph type="title"/>
          </p:nvPr>
        </p:nvSpPr>
        <p:spPr>
          <a:xfrm>
            <a:off x="4224528" y="2276856"/>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userDrawn="1">
            <p:ph idx="1"/>
          </p:nvPr>
        </p:nvSpPr>
        <p:spPr>
          <a:xfrm>
            <a:off x="4224528" y="3222752"/>
            <a:ext cx="6766560" cy="2700528"/>
          </a:xfrm>
        </p:spPr>
        <p:txBody>
          <a:bodyPr>
            <a:norm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userDrawn="1">
            <p:ph type="ftr" sz="quarter" idx="11"/>
          </p:nvPr>
        </p:nvSpPr>
        <p:spPr>
          <a:xfrm>
            <a:off x="4224528" y="457200"/>
            <a:ext cx="3200400" cy="274320"/>
          </a:xfrm>
        </p:spPr>
        <p:txBody>
          <a:bodyPr>
            <a:noAutofit/>
          </a:bodyPr>
          <a:lstStyle/>
          <a:p>
            <a:r>
              <a:rPr lang="en-US"/>
              <a:t>Presentation title</a:t>
            </a:r>
            <a:endParaRPr lang="en-US" dirty="0"/>
          </a:p>
        </p:txBody>
      </p:sp>
      <p:sp>
        <p:nvSpPr>
          <p:cNvPr id="6" name="Slide Number Placeholder 5"/>
          <p:cNvSpPr>
            <a:spLocks noGrp="1"/>
          </p:cNvSpPr>
          <p:nvPr userDrawn="1">
            <p:ph type="sldNum" sz="quarter" idx="12"/>
          </p:nvPr>
        </p:nvSpPr>
        <p:spPr/>
        <p:txBody>
          <a:bodyPr>
            <a:noAutofit/>
          </a:bodyPr>
          <a:lstStyle/>
          <a:p>
            <a:fld id="{48F63A3B-78C7-47BE-AE5E-E10140E04643}" type="slidenum">
              <a:rPr lang="en-US" dirty="0"/>
              <a:t>‹#›</a:t>
            </a:fld>
            <a:endParaRPr lang="en-US" dirty="0"/>
          </a:p>
        </p:txBody>
      </p:sp>
      <p:sp>
        <p:nvSpPr>
          <p:cNvPr id="17" name="Freeform: Shape 16">
            <a:extLst>
              <a:ext uri="{FF2B5EF4-FFF2-40B4-BE49-F238E27FC236}">
                <a16:creationId xmlns:a16="http://schemas.microsoft.com/office/drawing/2014/main" id="{217CBC9E-B934-828F-2AE5-211CEF5B1D25}"/>
              </a:ext>
            </a:extLst>
          </p:cNvPr>
          <p:cNvSpPr/>
          <p:nvPr userDrawn="1"/>
        </p:nvSpPr>
        <p:spPr>
          <a:xfrm>
            <a:off x="1" y="869"/>
            <a:ext cx="3423785" cy="3436477"/>
          </a:xfrm>
          <a:custGeom>
            <a:avLst/>
            <a:gdLst>
              <a:gd name="connsiteX0" fmla="*/ 0 w 3423785"/>
              <a:gd name="connsiteY0" fmla="*/ 0 h 3436477"/>
              <a:gd name="connsiteX1" fmla="*/ 3423785 w 3423785"/>
              <a:gd name="connsiteY1" fmla="*/ 3436477 h 3436477"/>
              <a:gd name="connsiteX2" fmla="*/ 0 w 3423785"/>
              <a:gd name="connsiteY2" fmla="*/ 3436477 h 3436477"/>
            </a:gdLst>
            <a:ahLst/>
            <a:cxnLst>
              <a:cxn ang="0">
                <a:pos x="connsiteX0" y="connsiteY0"/>
              </a:cxn>
              <a:cxn ang="0">
                <a:pos x="connsiteX1" y="connsiteY1"/>
              </a:cxn>
              <a:cxn ang="0">
                <a:pos x="connsiteX2" y="connsiteY2"/>
              </a:cxn>
            </a:cxnLst>
            <a:rect l="l" t="t" r="r" b="b"/>
            <a:pathLst>
              <a:path w="3423785" h="3436477">
                <a:moveTo>
                  <a:pt x="0" y="0"/>
                </a:moveTo>
                <a:lnTo>
                  <a:pt x="3423785"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Tree>
    <p:extLst>
      <p:ext uri="{BB962C8B-B14F-4D97-AF65-F5344CB8AC3E}">
        <p14:creationId xmlns:p14="http://schemas.microsoft.com/office/powerpoint/2010/main" val="772183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3D352B04-96E6-839B-9D92-EE98385C4D49}"/>
              </a:ext>
            </a:extLst>
          </p:cNvPr>
          <p:cNvSpPr/>
          <p:nvPr userDrawn="1"/>
        </p:nvSpPr>
        <p:spPr>
          <a:xfrm>
            <a:off x="2062836" y="686475"/>
            <a:ext cx="7774629" cy="6193018"/>
          </a:xfrm>
          <a:custGeom>
            <a:avLst/>
            <a:gdLst>
              <a:gd name="connsiteX0" fmla="*/ 3887320 w 7774629"/>
              <a:gd name="connsiteY0" fmla="*/ 0 h 6193018"/>
              <a:gd name="connsiteX1" fmla="*/ 7774629 w 7774629"/>
              <a:gd name="connsiteY1" fmla="*/ 3884811 h 6193018"/>
              <a:gd name="connsiteX2" fmla="*/ 7774629 w 7774629"/>
              <a:gd name="connsiteY2" fmla="*/ 6193018 h 6193018"/>
              <a:gd name="connsiteX3" fmla="*/ 0 w 7774629"/>
              <a:gd name="connsiteY3" fmla="*/ 6193018 h 6193018"/>
              <a:gd name="connsiteX4" fmla="*/ 0 w 7774629"/>
              <a:gd name="connsiteY4" fmla="*/ 3884811 h 6193018"/>
              <a:gd name="connsiteX5" fmla="*/ 3887320 w 7774629"/>
              <a:gd name="connsiteY5" fmla="*/ 0 h 6193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74629" h="6193018">
                <a:moveTo>
                  <a:pt x="3887320" y="0"/>
                </a:moveTo>
                <a:cubicBezTo>
                  <a:pt x="6034243" y="0"/>
                  <a:pt x="7774629" y="1739299"/>
                  <a:pt x="7774629" y="3884811"/>
                </a:cubicBezTo>
                <a:lnTo>
                  <a:pt x="7774629" y="6193018"/>
                </a:lnTo>
                <a:lnTo>
                  <a:pt x="0" y="6193018"/>
                </a:lnTo>
                <a:lnTo>
                  <a:pt x="0" y="3884811"/>
                </a:lnTo>
                <a:cubicBezTo>
                  <a:pt x="0" y="1739299"/>
                  <a:pt x="1740414" y="0"/>
                  <a:pt x="3887320" y="0"/>
                </a:cubicBezTo>
                <a:close/>
              </a:path>
            </a:pathLst>
          </a:custGeom>
          <a:solidFill>
            <a:schemeClr val="accent2">
              <a:lumMod val="20000"/>
              <a:lumOff val="80000"/>
              <a:alpha val="99000"/>
            </a:schemeClr>
          </a:solidFill>
          <a:ln w="543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6" name="Freeform: Shape 45">
            <a:extLst>
              <a:ext uri="{FF2B5EF4-FFF2-40B4-BE49-F238E27FC236}">
                <a16:creationId xmlns:a16="http://schemas.microsoft.com/office/drawing/2014/main" id="{723D98FB-5EB7-A8DF-8470-B23A80D669E4}"/>
              </a:ext>
            </a:extLst>
          </p:cNvPr>
          <p:cNvSpPr/>
          <p:nvPr userDrawn="1"/>
        </p:nvSpPr>
        <p:spPr>
          <a:xfrm>
            <a:off x="7610252" y="1"/>
            <a:ext cx="2273668" cy="3147998"/>
          </a:xfrm>
          <a:custGeom>
            <a:avLst/>
            <a:gdLst>
              <a:gd name="connsiteX0" fmla="*/ 183295 w 2273668"/>
              <a:gd name="connsiteY0" fmla="*/ 0 h 3147998"/>
              <a:gd name="connsiteX1" fmla="*/ 2273668 w 2273668"/>
              <a:gd name="connsiteY1" fmla="*/ 0 h 3147998"/>
              <a:gd name="connsiteX2" fmla="*/ 2273668 w 2273668"/>
              <a:gd name="connsiteY2" fmla="*/ 3147998 h 3147998"/>
              <a:gd name="connsiteX3" fmla="*/ 2096300 w 2273668"/>
              <a:gd name="connsiteY3" fmla="*/ 3147998 h 3147998"/>
              <a:gd name="connsiteX4" fmla="*/ 2033714 w 2273668"/>
              <a:gd name="connsiteY4" fmla="*/ 3144814 h 3147998"/>
              <a:gd name="connsiteX5" fmla="*/ 0 w 2273668"/>
              <a:gd name="connsiteY5" fmla="*/ 886966 h 3147998"/>
              <a:gd name="connsiteX6" fmla="*/ 178732 w 2273668"/>
              <a:gd name="connsiteY6" fmla="*/ 9417 h 314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73668" h="3147998">
                <a:moveTo>
                  <a:pt x="183295" y="0"/>
                </a:moveTo>
                <a:lnTo>
                  <a:pt x="2273668" y="0"/>
                </a:lnTo>
                <a:lnTo>
                  <a:pt x="2273668" y="3147998"/>
                </a:lnTo>
                <a:lnTo>
                  <a:pt x="2096300" y="3147998"/>
                </a:lnTo>
                <a:lnTo>
                  <a:pt x="2033714" y="3144814"/>
                </a:lnTo>
                <a:cubicBezTo>
                  <a:pt x="895944" y="3028420"/>
                  <a:pt x="0" y="2060597"/>
                  <a:pt x="0" y="886966"/>
                </a:cubicBezTo>
                <a:cubicBezTo>
                  <a:pt x="0" y="576250"/>
                  <a:pt x="63712" y="279606"/>
                  <a:pt x="178732" y="9417"/>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3" name="Freeform: Shape 42">
            <a:extLst>
              <a:ext uri="{FF2B5EF4-FFF2-40B4-BE49-F238E27FC236}">
                <a16:creationId xmlns:a16="http://schemas.microsoft.com/office/drawing/2014/main" id="{4550F3CE-BAE9-3916-42CA-F4D906FA5173}"/>
              </a:ext>
            </a:extLst>
          </p:cNvPr>
          <p:cNvSpPr/>
          <p:nvPr userDrawn="1"/>
        </p:nvSpPr>
        <p:spPr>
          <a:xfrm>
            <a:off x="9883919" y="2"/>
            <a:ext cx="2254928" cy="3141557"/>
          </a:xfrm>
          <a:custGeom>
            <a:avLst/>
            <a:gdLst>
              <a:gd name="connsiteX0" fmla="*/ 0 w 2254928"/>
              <a:gd name="connsiteY0" fmla="*/ 0 h 3141557"/>
              <a:gd name="connsiteX1" fmla="*/ 2080472 w 2254928"/>
              <a:gd name="connsiteY1" fmla="*/ 0 h 3141557"/>
              <a:gd name="connsiteX2" fmla="*/ 2154269 w 2254928"/>
              <a:gd name="connsiteY2" fmla="*/ 202607 h 3141557"/>
              <a:gd name="connsiteX3" fmla="*/ 2254928 w 2254928"/>
              <a:gd name="connsiteY3" fmla="*/ 871976 h 3141557"/>
              <a:gd name="connsiteX4" fmla="*/ 231934 w 2254928"/>
              <a:gd name="connsiteY4" fmla="*/ 3128339 h 3141557"/>
              <a:gd name="connsiteX5" fmla="*/ 19 w 2254928"/>
              <a:gd name="connsiteY5" fmla="*/ 3141557 h 3141557"/>
              <a:gd name="connsiteX6" fmla="*/ 0 w 2254928"/>
              <a:gd name="connsiteY6" fmla="*/ 3141557 h 3141557"/>
              <a:gd name="connsiteX7" fmla="*/ 0 w 2254928"/>
              <a:gd name="connsiteY7" fmla="*/ 2729990 h 3141557"/>
              <a:gd name="connsiteX8" fmla="*/ 0 w 2254928"/>
              <a:gd name="connsiteY8" fmla="*/ 2344136 h 3141557"/>
              <a:gd name="connsiteX9" fmla="*/ 0 w 2254928"/>
              <a:gd name="connsiteY9" fmla="*/ 1983167 h 3141557"/>
              <a:gd name="connsiteX10" fmla="*/ 0 w 2254928"/>
              <a:gd name="connsiteY10" fmla="*/ 1646252 h 3141557"/>
              <a:gd name="connsiteX11" fmla="*/ 0 w 2254928"/>
              <a:gd name="connsiteY11" fmla="*/ 1332565 h 3141557"/>
              <a:gd name="connsiteX12" fmla="*/ 0 w 2254928"/>
              <a:gd name="connsiteY12" fmla="*/ 1041273 h 3141557"/>
              <a:gd name="connsiteX13" fmla="*/ 0 w 2254928"/>
              <a:gd name="connsiteY13" fmla="*/ 771549 h 3141557"/>
              <a:gd name="connsiteX14" fmla="*/ 0 w 2254928"/>
              <a:gd name="connsiteY14" fmla="*/ 522561 h 3141557"/>
              <a:gd name="connsiteX15" fmla="*/ 0 w 2254928"/>
              <a:gd name="connsiteY15" fmla="*/ 293482 h 3141557"/>
              <a:gd name="connsiteX16" fmla="*/ 0 w 2254928"/>
              <a:gd name="connsiteY16" fmla="*/ 83481 h 3141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54928" h="3141557">
                <a:moveTo>
                  <a:pt x="0" y="0"/>
                </a:moveTo>
                <a:lnTo>
                  <a:pt x="2080472" y="0"/>
                </a:lnTo>
                <a:lnTo>
                  <a:pt x="2154269" y="202607"/>
                </a:lnTo>
                <a:cubicBezTo>
                  <a:pt x="2219730" y="414134"/>
                  <a:pt x="2254928" y="638939"/>
                  <a:pt x="2254928" y="871976"/>
                </a:cubicBezTo>
                <a:cubicBezTo>
                  <a:pt x="2254928" y="2045607"/>
                  <a:pt x="1374977" y="3005515"/>
                  <a:pt x="231934" y="3128339"/>
                </a:cubicBezTo>
                <a:lnTo>
                  <a:pt x="19" y="3141557"/>
                </a:lnTo>
                <a:lnTo>
                  <a:pt x="0" y="3141557"/>
                </a:lnTo>
                <a:lnTo>
                  <a:pt x="0" y="2729990"/>
                </a:lnTo>
                <a:lnTo>
                  <a:pt x="0" y="2344136"/>
                </a:lnTo>
                <a:lnTo>
                  <a:pt x="0" y="1983167"/>
                </a:lnTo>
                <a:lnTo>
                  <a:pt x="0" y="1646252"/>
                </a:lnTo>
                <a:lnTo>
                  <a:pt x="0" y="1332565"/>
                </a:lnTo>
                <a:lnTo>
                  <a:pt x="0" y="1041273"/>
                </a:lnTo>
                <a:lnTo>
                  <a:pt x="0" y="771549"/>
                </a:lnTo>
                <a:lnTo>
                  <a:pt x="0" y="522561"/>
                </a:lnTo>
                <a:lnTo>
                  <a:pt x="0" y="293482"/>
                </a:lnTo>
                <a:lnTo>
                  <a:pt x="0" y="83481"/>
                </a:lnTo>
                <a:close/>
              </a:path>
            </a:pathLst>
          </a:custGeom>
          <a:solidFill>
            <a:schemeClr val="accent6"/>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9" name="Freeform: Shape 48">
            <a:extLst>
              <a:ext uri="{FF2B5EF4-FFF2-40B4-BE49-F238E27FC236}">
                <a16:creationId xmlns:a16="http://schemas.microsoft.com/office/drawing/2014/main" id="{D83F65A0-0C52-48AD-DC5D-B5D3BF3CC188}"/>
              </a:ext>
            </a:extLst>
          </p:cNvPr>
          <p:cNvSpPr/>
          <p:nvPr userDrawn="1"/>
        </p:nvSpPr>
        <p:spPr>
          <a:xfrm>
            <a:off x="8395730" y="2"/>
            <a:ext cx="2959203" cy="2352793"/>
          </a:xfrm>
          <a:custGeom>
            <a:avLst/>
            <a:gdLst>
              <a:gd name="connsiteX0" fmla="*/ 289830 w 2959203"/>
              <a:gd name="connsiteY0" fmla="*/ 0 h 2352793"/>
              <a:gd name="connsiteX1" fmla="*/ 2669374 w 2959203"/>
              <a:gd name="connsiteY1" fmla="*/ 0 h 2352793"/>
              <a:gd name="connsiteX2" fmla="*/ 2706511 w 2959203"/>
              <a:gd name="connsiteY2" fmla="*/ 49584 h 2352793"/>
              <a:gd name="connsiteX3" fmla="*/ 2951565 w 2959203"/>
              <a:gd name="connsiteY3" fmla="*/ 724493 h 2352793"/>
              <a:gd name="connsiteX4" fmla="*/ 2959203 w 2959203"/>
              <a:gd name="connsiteY4" fmla="*/ 875514 h 2352793"/>
              <a:gd name="connsiteX5" fmla="*/ 2959203 w 2959203"/>
              <a:gd name="connsiteY5" fmla="*/ 875554 h 2352793"/>
              <a:gd name="connsiteX6" fmla="*/ 2951565 w 2959203"/>
              <a:gd name="connsiteY6" fmla="*/ 1026575 h 2352793"/>
              <a:gd name="connsiteX7" fmla="*/ 1479602 w 2959203"/>
              <a:gd name="connsiteY7" fmla="*/ 2352793 h 2352793"/>
              <a:gd name="connsiteX8" fmla="*/ 0 w 2959203"/>
              <a:gd name="connsiteY8" fmla="*/ 875534 h 2352793"/>
              <a:gd name="connsiteX9" fmla="*/ 252694 w 2959203"/>
              <a:gd name="connsiteY9" fmla="*/ 49584 h 2352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59203" h="2352793">
                <a:moveTo>
                  <a:pt x="289830" y="0"/>
                </a:moveTo>
                <a:lnTo>
                  <a:pt x="2669374" y="0"/>
                </a:lnTo>
                <a:lnTo>
                  <a:pt x="2706511" y="49584"/>
                </a:lnTo>
                <a:cubicBezTo>
                  <a:pt x="2839459" y="246061"/>
                  <a:pt x="2926309" y="476187"/>
                  <a:pt x="2951565" y="724493"/>
                </a:cubicBezTo>
                <a:lnTo>
                  <a:pt x="2959203" y="875514"/>
                </a:lnTo>
                <a:lnTo>
                  <a:pt x="2959203" y="875554"/>
                </a:lnTo>
                <a:lnTo>
                  <a:pt x="2951565" y="1026575"/>
                </a:lnTo>
                <a:cubicBezTo>
                  <a:pt x="2875795" y="1771492"/>
                  <a:pt x="2245691" y="2352793"/>
                  <a:pt x="1479602" y="2352793"/>
                </a:cubicBezTo>
                <a:cubicBezTo>
                  <a:pt x="662440" y="2352793"/>
                  <a:pt x="0" y="1691401"/>
                  <a:pt x="0" y="875534"/>
                </a:cubicBezTo>
                <a:cubicBezTo>
                  <a:pt x="0" y="569583"/>
                  <a:pt x="93156" y="285356"/>
                  <a:pt x="252694" y="49584"/>
                </a:cubicBez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40" name="Freeform: Shape 39">
            <a:extLst>
              <a:ext uri="{FF2B5EF4-FFF2-40B4-BE49-F238E27FC236}">
                <a16:creationId xmlns:a16="http://schemas.microsoft.com/office/drawing/2014/main" id="{F8FA7F58-C470-6376-9DB1-DE7034C491E8}"/>
              </a:ext>
            </a:extLst>
          </p:cNvPr>
          <p:cNvSpPr/>
          <p:nvPr userDrawn="1"/>
        </p:nvSpPr>
        <p:spPr>
          <a:xfrm>
            <a:off x="1390854" y="3130662"/>
            <a:ext cx="3106248" cy="3748831"/>
          </a:xfrm>
          <a:custGeom>
            <a:avLst/>
            <a:gdLst>
              <a:gd name="connsiteX0" fmla="*/ 0 w 3106248"/>
              <a:gd name="connsiteY0" fmla="*/ 0 h 3748831"/>
              <a:gd name="connsiteX1" fmla="*/ 3106248 w 3106248"/>
              <a:gd name="connsiteY1" fmla="*/ 3748831 h 3748831"/>
              <a:gd name="connsiteX2" fmla="*/ 0 w 3106248"/>
              <a:gd name="connsiteY2" fmla="*/ 3748831 h 3748831"/>
            </a:gdLst>
            <a:ahLst/>
            <a:cxnLst>
              <a:cxn ang="0">
                <a:pos x="connsiteX0" y="connsiteY0"/>
              </a:cxn>
              <a:cxn ang="0">
                <a:pos x="connsiteX1" y="connsiteY1"/>
              </a:cxn>
              <a:cxn ang="0">
                <a:pos x="connsiteX2" y="connsiteY2"/>
              </a:cxn>
            </a:cxnLst>
            <a:rect l="l" t="t" r="r" b="b"/>
            <a:pathLst>
              <a:path w="3106248" h="3748831">
                <a:moveTo>
                  <a:pt x="0" y="0"/>
                </a:moveTo>
                <a:lnTo>
                  <a:pt x="3106248" y="3748831"/>
                </a:lnTo>
                <a:lnTo>
                  <a:pt x="0" y="3748831"/>
                </a:lnTo>
                <a:close/>
              </a:path>
            </a:pathLst>
          </a:custGeom>
          <a:solidFill>
            <a:schemeClr val="accent2">
              <a:alpha val="99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7" name="Freeform: Shape 36">
            <a:extLst>
              <a:ext uri="{FF2B5EF4-FFF2-40B4-BE49-F238E27FC236}">
                <a16:creationId xmlns:a16="http://schemas.microsoft.com/office/drawing/2014/main" id="{B27C9E57-563E-7980-7B3C-45FAD9C386F4}"/>
              </a:ext>
            </a:extLst>
          </p:cNvPr>
          <p:cNvSpPr/>
          <p:nvPr userDrawn="1"/>
        </p:nvSpPr>
        <p:spPr>
          <a:xfrm>
            <a:off x="0" y="3130661"/>
            <a:ext cx="1400640" cy="3748832"/>
          </a:xfrm>
          <a:custGeom>
            <a:avLst/>
            <a:gdLst>
              <a:gd name="connsiteX0" fmla="*/ 1400640 w 1400640"/>
              <a:gd name="connsiteY0" fmla="*/ 0 h 3748832"/>
              <a:gd name="connsiteX1" fmla="*/ 1400640 w 1400640"/>
              <a:gd name="connsiteY1" fmla="*/ 3748832 h 3748832"/>
              <a:gd name="connsiteX2" fmla="*/ 0 w 1400640"/>
              <a:gd name="connsiteY2" fmla="*/ 3748832 h 3748832"/>
              <a:gd name="connsiteX3" fmla="*/ 0 w 1400640"/>
              <a:gd name="connsiteY3" fmla="*/ 1684743 h 3748832"/>
            </a:gdLst>
            <a:ahLst/>
            <a:cxnLst>
              <a:cxn ang="0">
                <a:pos x="connsiteX0" y="connsiteY0"/>
              </a:cxn>
              <a:cxn ang="0">
                <a:pos x="connsiteX1" y="connsiteY1"/>
              </a:cxn>
              <a:cxn ang="0">
                <a:pos x="connsiteX2" y="connsiteY2"/>
              </a:cxn>
              <a:cxn ang="0">
                <a:pos x="connsiteX3" y="connsiteY3"/>
              </a:cxn>
            </a:cxnLst>
            <a:rect l="l" t="t" r="r" b="b"/>
            <a:pathLst>
              <a:path w="1400640" h="3748832">
                <a:moveTo>
                  <a:pt x="1400640" y="0"/>
                </a:moveTo>
                <a:lnTo>
                  <a:pt x="1400640" y="3748832"/>
                </a:lnTo>
                <a:lnTo>
                  <a:pt x="0" y="3748832"/>
                </a:lnTo>
                <a:lnTo>
                  <a:pt x="0" y="168474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2" name="Title 1"/>
          <p:cNvSpPr>
            <a:spLocks noGrp="1"/>
          </p:cNvSpPr>
          <p:nvPr>
            <p:ph type="title"/>
          </p:nvPr>
        </p:nvSpPr>
        <p:spPr>
          <a:xfrm>
            <a:off x="2895600" y="3776472"/>
            <a:ext cx="6400800" cy="768096"/>
          </a:xfrm>
        </p:spPr>
        <p:txBody>
          <a:bodyPr anchor="b" anchorCtr="0">
            <a:noAutofit/>
          </a:bodyPr>
          <a:lstStyle>
            <a:lvl1pPr>
              <a:lnSpc>
                <a:spcPct val="100000"/>
              </a:lnSpc>
              <a:defRPr sz="4400"/>
            </a:lvl1pPr>
          </a:lstStyle>
          <a:p>
            <a:r>
              <a:rPr lang="en-US"/>
              <a:t>Click to edit Master title style</a:t>
            </a:r>
            <a:endParaRPr lang="en-US" dirty="0"/>
          </a:p>
        </p:txBody>
      </p:sp>
      <p:sp>
        <p:nvSpPr>
          <p:cNvPr id="3" name="Text Placeholder 2"/>
          <p:cNvSpPr>
            <a:spLocks noGrp="1"/>
          </p:cNvSpPr>
          <p:nvPr>
            <p:ph type="body" idx="1"/>
          </p:nvPr>
        </p:nvSpPr>
        <p:spPr>
          <a:xfrm>
            <a:off x="2895600" y="4718304"/>
            <a:ext cx="6400800" cy="512064"/>
          </a:xfrm>
        </p:spPr>
        <p:txBody>
          <a:bodyPr lIns="0" tIns="0" rIns="0" bIns="0">
            <a:noAutofit/>
          </a:bodyPr>
          <a:lstStyle>
            <a:lvl1pPr marL="0" indent="0" algn="ctr">
              <a:spcBef>
                <a:spcPts val="0"/>
              </a:spcBef>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hart">
    <p:spTree>
      <p:nvGrpSpPr>
        <p:cNvPr id="1" name=""/>
        <p:cNvGrpSpPr/>
        <p:nvPr/>
      </p:nvGrpSpPr>
      <p:grpSpPr>
        <a:xfrm>
          <a:off x="0" y="0"/>
          <a:ext cx="0" cy="0"/>
          <a:chOff x="0" y="0"/>
          <a:chExt cx="0" cy="0"/>
        </a:xfrm>
      </p:grpSpPr>
      <p:sp>
        <p:nvSpPr>
          <p:cNvPr id="30" name="Freeform: Shape 29">
            <a:extLst>
              <a:ext uri="{FF2B5EF4-FFF2-40B4-BE49-F238E27FC236}">
                <a16:creationId xmlns:a16="http://schemas.microsoft.com/office/drawing/2014/main"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539496" y="2103120"/>
            <a:ext cx="11119104" cy="4434840"/>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804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3" name="Content Placeholder 2"/>
          <p:cNvSpPr>
            <a:spLocks noGrp="1"/>
          </p:cNvSpPr>
          <p:nvPr>
            <p:ph sz="half" idx="1"/>
          </p:nvPr>
        </p:nvSpPr>
        <p:spPr>
          <a:xfrm>
            <a:off x="755904" y="2825496"/>
            <a:ext cx="10680192" cy="2834640"/>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noAutofit/>
          </a:bodyPr>
          <a:lstStyle/>
          <a:p>
            <a:r>
              <a:rPr lang="en-US"/>
              <a:t>Presentation title</a:t>
            </a:r>
            <a:endParaRPr lang="en-US" dirty="0"/>
          </a:p>
        </p:txBody>
      </p:sp>
      <p:sp>
        <p:nvSpPr>
          <p:cNvPr id="7" name="Slide Number Placeholder 6"/>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571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p:nvPr>
        </p:nvSpPr>
        <p:spPr>
          <a:xfrm>
            <a:off x="4389120" y="2395728"/>
            <a:ext cx="7013448" cy="1627632"/>
          </a:xfrm>
        </p:spPr>
        <p:txBody>
          <a:bodyPr lIns="0" tIns="0" rIns="0" bIns="0" anchor="t" anchorCtr="0">
            <a:normAutofit/>
          </a:bodyPr>
          <a:lstStyle>
            <a:lvl1pPr algn="l">
              <a:lnSpc>
                <a:spcPct val="100000"/>
              </a:lnSpc>
              <a:defRPr sz="33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57" name="Text Placeholder 54">
            <a:extLst>
              <a:ext uri="{FF2B5EF4-FFF2-40B4-BE49-F238E27FC236}">
                <a16:creationId xmlns:a16="http://schemas.microsoft.com/office/drawing/2014/main"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a:noAutofit/>
          </a:bodyPr>
          <a:lstStyle>
            <a:lvl1pPr marL="0" indent="0">
              <a:buNone/>
              <a:defRPr sz="10000" b="1"/>
            </a:lvl1pPr>
          </a:lstStyle>
          <a:p>
            <a:pPr lvl="0"/>
            <a:r>
              <a:rPr lang="en-US" dirty="0"/>
              <a:t>“</a:t>
            </a:r>
          </a:p>
        </p:txBody>
      </p:sp>
      <p:sp>
        <p:nvSpPr>
          <p:cNvPr id="55" name="Text Placeholder 54">
            <a:extLst>
              <a:ext uri="{FF2B5EF4-FFF2-40B4-BE49-F238E27FC236}">
                <a16:creationId xmlns:a16="http://schemas.microsoft.com/office/drawing/2014/main" id="{A2733C45-7C53-2BC5-3F62-D069650A79C9}"/>
              </a:ext>
            </a:extLst>
          </p:cNvPr>
          <p:cNvSpPr>
            <a:spLocks noGrp="1"/>
          </p:cNvSpPr>
          <p:nvPr>
            <p:ph type="body" sz="quarter" idx="13"/>
          </p:nvPr>
        </p:nvSpPr>
        <p:spPr>
          <a:xfrm>
            <a:off x="4389120" y="4308475"/>
            <a:ext cx="3932238" cy="588963"/>
          </a:xfrm>
        </p:spPr>
        <p:txBody>
          <a:bodyPr lIns="0" tIns="0" rIns="0" bIns="0">
            <a:normAutofit/>
          </a:bodyPr>
          <a:lstStyle>
            <a:lvl1pPr marL="0" indent="0">
              <a:buNone/>
              <a:defRPr sz="2400"/>
            </a:lvl1pPr>
          </a:lstStyle>
          <a:p>
            <a:pPr lvl="0"/>
            <a:r>
              <a:rPr lang="en-US"/>
              <a:t>Click to edit Master text styles</a:t>
            </a:r>
          </a:p>
        </p:txBody>
      </p:sp>
      <p:sp>
        <p:nvSpPr>
          <p:cNvPr id="56" name="Text Placeholder 54">
            <a:extLst>
              <a:ext uri="{FF2B5EF4-FFF2-40B4-BE49-F238E27FC236}">
                <a16:creationId xmlns:a16="http://schemas.microsoft.com/office/drawing/2014/main"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a:noAutofit/>
          </a:bodyPr>
          <a:lstStyle>
            <a:lvl1pPr marL="0" indent="0">
              <a:buNone/>
              <a:defRPr sz="10000" b="1"/>
            </a:lvl1pPr>
          </a:lstStyle>
          <a:p>
            <a:pPr lvl="0"/>
            <a:r>
              <a:rPr lang="en-US" dirty="0"/>
              <a:t>”</a:t>
            </a:r>
          </a:p>
        </p:txBody>
      </p:sp>
      <p:sp>
        <p:nvSpPr>
          <p:cNvPr id="32" name="Image 1" descr="preencoded.png">
            <a:extLst>
              <a:ext uri="{FF2B5EF4-FFF2-40B4-BE49-F238E27FC236}">
                <a16:creationId xmlns:a16="http://schemas.microsoft.com/office/drawing/2014/main"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33" name="Image 4" descr="preencoded.png">
            <a:extLst>
              <a:ext uri="{FF2B5EF4-FFF2-40B4-BE49-F238E27FC236}">
                <a16:creationId xmlns:a16="http://schemas.microsoft.com/office/drawing/2014/main"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916885" y="5599755"/>
            <a:ext cx="2283472" cy="365125"/>
          </a:xfrm>
        </p:spPr>
        <p:txBody>
          <a:bodyPr anchor="ctr">
            <a:noAutofit/>
          </a:bodyPr>
          <a:lstStyle>
            <a:lvl1pPr marL="0" indent="0" algn="ctr">
              <a:buNone/>
              <a:defRPr sz="140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674073" y="5600351"/>
            <a:ext cx="2283472" cy="365125"/>
          </a:xfrm>
        </p:spPr>
        <p:txBody>
          <a:bodyPr anchor="ctr">
            <a:noAutofit/>
          </a:bodyPr>
          <a:lstStyle>
            <a:lvl1pPr marL="0" indent="0" algn="ctr">
              <a:buNone/>
              <a:defRPr sz="140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432529" y="5600947"/>
            <a:ext cx="2283472" cy="365125"/>
          </a:xfrm>
        </p:spPr>
        <p:txBody>
          <a:bodyPr anchor="ctr">
            <a:noAutofit/>
          </a:bodyPr>
          <a:lstStyle>
            <a:lvl1pPr marL="0" indent="0" algn="ctr">
              <a:buNone/>
              <a:defRPr sz="140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anchor="t">
            <a:noAutofit/>
          </a:bodyPr>
          <a:lstStyle>
            <a:lvl1pPr marL="0" indent="0" algn="ctr">
              <a:spcBef>
                <a:spcPts val="0"/>
              </a:spcBef>
              <a:buNone/>
              <a:defRPr sz="1800" b="1" cap="all"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9190984" y="5600947"/>
            <a:ext cx="2283472" cy="365125"/>
          </a:xfrm>
        </p:spPr>
        <p:txBody>
          <a:bodyPr anchor="ctr">
            <a:noAutofit/>
          </a:bodyPr>
          <a:lstStyle>
            <a:lvl1pPr marL="0" indent="0" algn="ctr">
              <a:buNone/>
              <a:defRPr sz="1400"/>
            </a:lvl1pPr>
          </a:lstStyle>
          <a:p>
            <a:pPr lvl="0"/>
            <a:r>
              <a:rPr lang="en-US" dirty="0"/>
              <a:t>Title</a:t>
            </a:r>
          </a:p>
        </p:txBody>
      </p:sp>
    </p:spTree>
    <p:extLst>
      <p:ext uri="{BB962C8B-B14F-4D97-AF65-F5344CB8AC3E}">
        <p14:creationId xmlns:p14="http://schemas.microsoft.com/office/powerpoint/2010/main" val="258665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4E8AF-9DFE-7077-DB36-941F6490BAD8}"/>
              </a:ext>
            </a:extLst>
          </p:cNvPr>
          <p:cNvSpPr>
            <a:spLocks noGrp="1"/>
          </p:cNvSpPr>
          <p:nvPr>
            <p:ph type="title"/>
          </p:nvPr>
        </p:nvSpPr>
        <p:spPr>
          <a:xfrm>
            <a:off x="758952" y="539496"/>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43B58B80-D2DB-A0A1-0362-1157E9087574}"/>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B62C22E6-000A-05BA-5872-EF37F029AB00}"/>
              </a:ext>
            </a:extLst>
          </p:cNvPr>
          <p:cNvSpPr>
            <a:spLocks noGrp="1"/>
          </p:cNvSpPr>
          <p:nvPr>
            <p:ph type="sldNum" sz="quarter" idx="12"/>
          </p:nvPr>
        </p:nvSpPr>
        <p:spPr>
          <a:xfrm>
            <a:off x="10972800" y="457200"/>
            <a:ext cx="987552" cy="274320"/>
          </a:xfrm>
        </p:spPr>
        <p:txBody>
          <a:bodyPr>
            <a:noAutofit/>
          </a:bodyPr>
          <a:lstStyle/>
          <a:p>
            <a:fld id="{48F63A3B-78C7-47BE-AE5E-E10140E04643}" type="slidenum">
              <a:rPr lang="en-US" smtClean="0"/>
              <a:pPr/>
              <a:t>‹#›</a:t>
            </a:fld>
            <a:endParaRPr lang="en-US" dirty="0"/>
          </a:p>
        </p:txBody>
      </p:sp>
      <p:sp>
        <p:nvSpPr>
          <p:cNvPr id="17" name="Picture Placeholder 16">
            <a:extLst>
              <a:ext uri="{FF2B5EF4-FFF2-40B4-BE49-F238E27FC236}">
                <a16:creationId xmlns:a16="http://schemas.microsoft.com/office/drawing/2014/main"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9" name="Text Placeholder 18">
            <a:extLst>
              <a:ext uri="{FF2B5EF4-FFF2-40B4-BE49-F238E27FC236}">
                <a16:creationId xmlns:a16="http://schemas.microsoft.com/office/drawing/2014/main"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1" name="Text Placeholder 20">
            <a:extLst>
              <a:ext uri="{FF2B5EF4-FFF2-40B4-BE49-F238E27FC236}">
                <a16:creationId xmlns:a16="http://schemas.microsoft.com/office/drawing/2014/main" id="{75A2E03A-AFB4-3868-FAB5-A24228FA8A04}"/>
              </a:ext>
            </a:extLst>
          </p:cNvPr>
          <p:cNvSpPr>
            <a:spLocks noGrp="1"/>
          </p:cNvSpPr>
          <p:nvPr>
            <p:ph type="body" sz="quarter" idx="15" hasCustomPrompt="1"/>
          </p:nvPr>
        </p:nvSpPr>
        <p:spPr>
          <a:xfrm>
            <a:off x="1271016" y="3616960"/>
            <a:ext cx="2029968" cy="182880"/>
          </a:xfrm>
        </p:spPr>
        <p:txBody>
          <a:bodyPr anchor="ctr">
            <a:noAutofit/>
          </a:bodyPr>
          <a:lstStyle>
            <a:lvl1pPr marL="0" indent="0" algn="ctr">
              <a:buNone/>
              <a:defRPr sz="1200" spc="20" baseline="0"/>
            </a:lvl1pPr>
          </a:lstStyle>
          <a:p>
            <a:pPr lvl="0"/>
            <a:r>
              <a:rPr lang="en-US" dirty="0"/>
              <a:t>Title</a:t>
            </a:r>
          </a:p>
        </p:txBody>
      </p:sp>
      <p:sp>
        <p:nvSpPr>
          <p:cNvPr id="10" name="Picture Placeholder 16">
            <a:extLst>
              <a:ext uri="{FF2B5EF4-FFF2-40B4-BE49-F238E27FC236}">
                <a16:creationId xmlns:a16="http://schemas.microsoft.com/office/drawing/2014/main"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4" name="Text Placeholder 18">
            <a:extLst>
              <a:ext uri="{FF2B5EF4-FFF2-40B4-BE49-F238E27FC236}">
                <a16:creationId xmlns:a16="http://schemas.microsoft.com/office/drawing/2014/main"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5" name="Text Placeholder 20">
            <a:extLst>
              <a:ext uri="{FF2B5EF4-FFF2-40B4-BE49-F238E27FC236}">
                <a16:creationId xmlns:a16="http://schemas.microsoft.com/office/drawing/2014/main" id="{FB1A74E1-7CEB-F501-F998-7361A20F7349}"/>
              </a:ext>
            </a:extLst>
          </p:cNvPr>
          <p:cNvSpPr>
            <a:spLocks noGrp="1"/>
          </p:cNvSpPr>
          <p:nvPr>
            <p:ph type="body" sz="quarter" idx="30" hasCustomPrompt="1"/>
          </p:nvPr>
        </p:nvSpPr>
        <p:spPr>
          <a:xfrm>
            <a:off x="1271016" y="6215888"/>
            <a:ext cx="2029968" cy="182880"/>
          </a:xfrm>
        </p:spPr>
        <p:txBody>
          <a:bodyPr anchor="ctr">
            <a:noAutofit/>
          </a:bodyPr>
          <a:lstStyle>
            <a:lvl1pPr marL="0" indent="0" algn="ctr">
              <a:buNone/>
              <a:defRPr sz="1200" spc="20" baseline="0"/>
            </a:lvl1pPr>
          </a:lstStyle>
          <a:p>
            <a:pPr lvl="0"/>
            <a:r>
              <a:rPr lang="en-US" dirty="0"/>
              <a:t>Title</a:t>
            </a:r>
          </a:p>
        </p:txBody>
      </p:sp>
      <p:sp>
        <p:nvSpPr>
          <p:cNvPr id="23" name="Picture Placeholder 16">
            <a:extLst>
              <a:ext uri="{FF2B5EF4-FFF2-40B4-BE49-F238E27FC236}">
                <a16:creationId xmlns:a16="http://schemas.microsoft.com/office/drawing/2014/main"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2" name="Text Placeholder 18">
            <a:extLst>
              <a:ext uri="{FF2B5EF4-FFF2-40B4-BE49-F238E27FC236}">
                <a16:creationId xmlns:a16="http://schemas.microsoft.com/office/drawing/2014/main"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4" name="Text Placeholder 20">
            <a:extLst>
              <a:ext uri="{FF2B5EF4-FFF2-40B4-BE49-F238E27FC236}">
                <a16:creationId xmlns:a16="http://schemas.microsoft.com/office/drawing/2014/main" id="{B54F15B1-EAC3-0113-6737-C64480876C5F}"/>
              </a:ext>
            </a:extLst>
          </p:cNvPr>
          <p:cNvSpPr>
            <a:spLocks noGrp="1"/>
          </p:cNvSpPr>
          <p:nvPr>
            <p:ph type="body" sz="quarter" idx="18" hasCustomPrompt="1"/>
          </p:nvPr>
        </p:nvSpPr>
        <p:spPr>
          <a:xfrm>
            <a:off x="3828288" y="3616960"/>
            <a:ext cx="2029968" cy="182880"/>
          </a:xfrm>
        </p:spPr>
        <p:txBody>
          <a:bodyPr anchor="ctr">
            <a:noAutofit/>
          </a:bodyPr>
          <a:lstStyle>
            <a:lvl1pPr marL="0" indent="0" algn="ctr">
              <a:buNone/>
              <a:defRPr sz="1200" spc="20" baseline="0"/>
            </a:lvl1pPr>
          </a:lstStyle>
          <a:p>
            <a:pPr lvl="0"/>
            <a:r>
              <a:rPr lang="en-US" dirty="0"/>
              <a:t>Title</a:t>
            </a:r>
          </a:p>
        </p:txBody>
      </p:sp>
      <p:sp>
        <p:nvSpPr>
          <p:cNvPr id="11" name="Picture Placeholder 16">
            <a:extLst>
              <a:ext uri="{FF2B5EF4-FFF2-40B4-BE49-F238E27FC236}">
                <a16:creationId xmlns:a16="http://schemas.microsoft.com/office/drawing/2014/main"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16" name="Text Placeholder 18">
            <a:extLst>
              <a:ext uri="{FF2B5EF4-FFF2-40B4-BE49-F238E27FC236}">
                <a16:creationId xmlns:a16="http://schemas.microsoft.com/office/drawing/2014/main"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18" name="Text Placeholder 20">
            <a:extLst>
              <a:ext uri="{FF2B5EF4-FFF2-40B4-BE49-F238E27FC236}">
                <a16:creationId xmlns:a16="http://schemas.microsoft.com/office/drawing/2014/main" id="{AA2B9540-B92A-AD9C-C01A-B08A98BF8455}"/>
              </a:ext>
            </a:extLst>
          </p:cNvPr>
          <p:cNvSpPr>
            <a:spLocks noGrp="1"/>
          </p:cNvSpPr>
          <p:nvPr>
            <p:ph type="body" sz="quarter" idx="32" hasCustomPrompt="1"/>
          </p:nvPr>
        </p:nvSpPr>
        <p:spPr>
          <a:xfrm>
            <a:off x="3828288" y="6215888"/>
            <a:ext cx="2029968" cy="182880"/>
          </a:xfrm>
        </p:spPr>
        <p:txBody>
          <a:bodyPr anchor="ctr">
            <a:noAutofit/>
          </a:bodyPr>
          <a:lstStyle>
            <a:lvl1pPr marL="0" indent="0" algn="ctr">
              <a:buNone/>
              <a:defRPr sz="1200" spc="20" baseline="0"/>
            </a:lvl1pPr>
          </a:lstStyle>
          <a:p>
            <a:pPr lvl="0"/>
            <a:r>
              <a:rPr lang="en-US" dirty="0"/>
              <a:t>Title</a:t>
            </a:r>
          </a:p>
        </p:txBody>
      </p:sp>
      <p:sp>
        <p:nvSpPr>
          <p:cNvPr id="26" name="Picture Placeholder 16">
            <a:extLst>
              <a:ext uri="{FF2B5EF4-FFF2-40B4-BE49-F238E27FC236}">
                <a16:creationId xmlns:a16="http://schemas.microsoft.com/office/drawing/2014/main"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5" name="Text Placeholder 18">
            <a:extLst>
              <a:ext uri="{FF2B5EF4-FFF2-40B4-BE49-F238E27FC236}">
                <a16:creationId xmlns:a16="http://schemas.microsoft.com/office/drawing/2014/main"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27" name="Text Placeholder 20">
            <a:extLst>
              <a:ext uri="{FF2B5EF4-FFF2-40B4-BE49-F238E27FC236}">
                <a16:creationId xmlns:a16="http://schemas.microsoft.com/office/drawing/2014/main" id="{552F4682-3F02-2A70-A285-FB2D1822A4D6}"/>
              </a:ext>
            </a:extLst>
          </p:cNvPr>
          <p:cNvSpPr>
            <a:spLocks noGrp="1"/>
          </p:cNvSpPr>
          <p:nvPr>
            <p:ph type="body" sz="quarter" idx="21" hasCustomPrompt="1"/>
          </p:nvPr>
        </p:nvSpPr>
        <p:spPr>
          <a:xfrm>
            <a:off x="6385560" y="3616960"/>
            <a:ext cx="2029968" cy="182880"/>
          </a:xfrm>
        </p:spPr>
        <p:txBody>
          <a:bodyPr anchor="ctr">
            <a:noAutofit/>
          </a:bodyPr>
          <a:lstStyle>
            <a:lvl1pPr marL="0" indent="0" algn="ctr">
              <a:buNone/>
              <a:defRPr sz="1200" spc="20" baseline="0"/>
            </a:lvl1pPr>
          </a:lstStyle>
          <a:p>
            <a:pPr lvl="0"/>
            <a:r>
              <a:rPr lang="en-US" dirty="0"/>
              <a:t>Title</a:t>
            </a:r>
          </a:p>
        </p:txBody>
      </p:sp>
      <p:sp>
        <p:nvSpPr>
          <p:cNvPr id="12" name="Picture Placeholder 16">
            <a:extLst>
              <a:ext uri="{FF2B5EF4-FFF2-40B4-BE49-F238E27FC236}">
                <a16:creationId xmlns:a16="http://schemas.microsoft.com/office/drawing/2014/main"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0" name="Text Placeholder 18">
            <a:extLst>
              <a:ext uri="{FF2B5EF4-FFF2-40B4-BE49-F238E27FC236}">
                <a16:creationId xmlns:a16="http://schemas.microsoft.com/office/drawing/2014/main"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1" name="Text Placeholder 20">
            <a:extLst>
              <a:ext uri="{FF2B5EF4-FFF2-40B4-BE49-F238E27FC236}">
                <a16:creationId xmlns:a16="http://schemas.microsoft.com/office/drawing/2014/main" id="{826BBF6C-7198-3C15-CDCB-E72B08709C1F}"/>
              </a:ext>
            </a:extLst>
          </p:cNvPr>
          <p:cNvSpPr>
            <a:spLocks noGrp="1"/>
          </p:cNvSpPr>
          <p:nvPr>
            <p:ph type="body" sz="quarter" idx="34" hasCustomPrompt="1"/>
          </p:nvPr>
        </p:nvSpPr>
        <p:spPr>
          <a:xfrm>
            <a:off x="6385560" y="6215888"/>
            <a:ext cx="2029968" cy="182880"/>
          </a:xfrm>
        </p:spPr>
        <p:txBody>
          <a:bodyPr anchor="ctr">
            <a:noAutofit/>
          </a:bodyPr>
          <a:lstStyle>
            <a:lvl1pPr marL="0" indent="0" algn="ctr">
              <a:buNone/>
              <a:defRPr sz="1200" spc="20" baseline="0"/>
            </a:lvl1pPr>
          </a:lstStyle>
          <a:p>
            <a:pPr lvl="0"/>
            <a:r>
              <a:rPr lang="en-US" dirty="0"/>
              <a:t>Title</a:t>
            </a:r>
          </a:p>
        </p:txBody>
      </p:sp>
      <p:sp>
        <p:nvSpPr>
          <p:cNvPr id="29" name="Picture Placeholder 16">
            <a:extLst>
              <a:ext uri="{FF2B5EF4-FFF2-40B4-BE49-F238E27FC236}">
                <a16:creationId xmlns:a16="http://schemas.microsoft.com/office/drawing/2014/main"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28" name="Text Placeholder 18">
            <a:extLst>
              <a:ext uri="{FF2B5EF4-FFF2-40B4-BE49-F238E27FC236}">
                <a16:creationId xmlns:a16="http://schemas.microsoft.com/office/drawing/2014/main"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0" name="Text Placeholder 20">
            <a:extLst>
              <a:ext uri="{FF2B5EF4-FFF2-40B4-BE49-F238E27FC236}">
                <a16:creationId xmlns:a16="http://schemas.microsoft.com/office/drawing/2014/main" id="{114EE337-FC29-F325-E528-A3F809B28B5B}"/>
              </a:ext>
            </a:extLst>
          </p:cNvPr>
          <p:cNvSpPr>
            <a:spLocks noGrp="1"/>
          </p:cNvSpPr>
          <p:nvPr>
            <p:ph type="body" sz="quarter" idx="24" hasCustomPrompt="1"/>
          </p:nvPr>
        </p:nvSpPr>
        <p:spPr>
          <a:xfrm>
            <a:off x="8942832" y="3616960"/>
            <a:ext cx="2029968" cy="182880"/>
          </a:xfrm>
        </p:spPr>
        <p:txBody>
          <a:bodyPr anchor="ctr">
            <a:noAutofit/>
          </a:bodyPr>
          <a:lstStyle>
            <a:lvl1pPr marL="0" indent="0" algn="ctr">
              <a:buNone/>
              <a:defRPr sz="1200" spc="20" baseline="0"/>
            </a:lvl1pPr>
          </a:lstStyle>
          <a:p>
            <a:pPr lvl="0"/>
            <a:r>
              <a:rPr lang="en-US" dirty="0"/>
              <a:t>Title</a:t>
            </a:r>
          </a:p>
        </p:txBody>
      </p:sp>
      <p:sp>
        <p:nvSpPr>
          <p:cNvPr id="13" name="Picture Placeholder 16">
            <a:extLst>
              <a:ext uri="{FF2B5EF4-FFF2-40B4-BE49-F238E27FC236}">
                <a16:creationId xmlns:a16="http://schemas.microsoft.com/office/drawing/2014/main"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anchor="ctr">
            <a:noAutofit/>
          </a:bodyPr>
          <a:lstStyle>
            <a:lvl1pPr marL="0" indent="0" algn="ctr">
              <a:buNone/>
              <a:defRPr sz="1400"/>
            </a:lvl1pPr>
          </a:lstStyle>
          <a:p>
            <a:r>
              <a:rPr lang="en-US"/>
              <a:t>Click icon to add picture</a:t>
            </a:r>
            <a:endParaRPr lang="en-US" dirty="0"/>
          </a:p>
        </p:txBody>
      </p:sp>
      <p:sp>
        <p:nvSpPr>
          <p:cNvPr id="32" name="Text Placeholder 18">
            <a:extLst>
              <a:ext uri="{FF2B5EF4-FFF2-40B4-BE49-F238E27FC236}">
                <a16:creationId xmlns:a16="http://schemas.microsoft.com/office/drawing/2014/main"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anchor="t">
            <a:noAutofit/>
          </a:bodyPr>
          <a:lstStyle>
            <a:lvl1pPr marL="0" indent="0" algn="ctr">
              <a:spcBef>
                <a:spcPts val="0"/>
              </a:spcBef>
              <a:buNone/>
              <a:defRPr sz="1400" b="1" cap="all" spc="20" baseline="0">
                <a:solidFill>
                  <a:schemeClr val="accent6"/>
                </a:solidFill>
                <a:latin typeface="Arial" panose="020B0604020202020204" pitchFamily="34" charset="0"/>
                <a:cs typeface="Arial" panose="020B0604020202020204" pitchFamily="34" charset="0"/>
              </a:defRPr>
            </a:lvl1pPr>
          </a:lstStyle>
          <a:p>
            <a:pPr lvl="0"/>
            <a:r>
              <a:rPr lang="en-US" dirty="0"/>
              <a:t>Name</a:t>
            </a:r>
          </a:p>
        </p:txBody>
      </p:sp>
      <p:sp>
        <p:nvSpPr>
          <p:cNvPr id="33" name="Text Placeholder 20">
            <a:extLst>
              <a:ext uri="{FF2B5EF4-FFF2-40B4-BE49-F238E27FC236}">
                <a16:creationId xmlns:a16="http://schemas.microsoft.com/office/drawing/2014/main" id="{D0AA2AE2-5A11-76D4-4D9C-B6B24D1419D0}"/>
              </a:ext>
            </a:extLst>
          </p:cNvPr>
          <p:cNvSpPr>
            <a:spLocks noGrp="1"/>
          </p:cNvSpPr>
          <p:nvPr>
            <p:ph type="body" sz="quarter" idx="36" hasCustomPrompt="1"/>
          </p:nvPr>
        </p:nvSpPr>
        <p:spPr>
          <a:xfrm>
            <a:off x="8942832" y="6215888"/>
            <a:ext cx="2029968" cy="182880"/>
          </a:xfrm>
        </p:spPr>
        <p:txBody>
          <a:bodyPr anchor="ctr">
            <a:noAutofit/>
          </a:bodyPr>
          <a:lstStyle>
            <a:lvl1pPr marL="0" indent="0" algn="ctr">
              <a:buNone/>
              <a:defRPr sz="1200" spc="20" baseline="0"/>
            </a:lvl1pPr>
          </a:lstStyle>
          <a:p>
            <a:pPr lvl="0"/>
            <a:r>
              <a:rPr lang="en-US" dirty="0"/>
              <a:t>Title</a:t>
            </a:r>
          </a:p>
        </p:txBody>
      </p:sp>
    </p:spTree>
    <p:extLst>
      <p:ext uri="{BB962C8B-B14F-4D97-AF65-F5344CB8AC3E}">
        <p14:creationId xmlns:p14="http://schemas.microsoft.com/office/powerpoint/2010/main" val="1900709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841248"/>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731058" y="3888404"/>
            <a:ext cx="1920240" cy="1371600"/>
          </a:xfrm>
          <a:noFill/>
          <a:ln>
            <a:noFill/>
          </a:ln>
        </p:spPr>
        <p:txBody>
          <a:bodyPr lIns="91440" rIns="91440" anchor="ctr">
            <a:normAutofit/>
          </a:bodyPr>
          <a:lstStyle>
            <a:lvl1pPr marL="0" indent="0" algn="ctr">
              <a:spcBef>
                <a:spcPts val="0"/>
              </a:spcBef>
              <a:buNone/>
              <a:defRPr sz="1500"/>
            </a:lvl1pPr>
          </a:lstStyle>
          <a:p>
            <a:pPr lvl="0"/>
            <a:r>
              <a:rPr lang="en-US"/>
              <a:t>Click to edit Master text styles</a:t>
            </a:r>
          </a:p>
        </p:txBody>
      </p:sp>
      <p:sp>
        <p:nvSpPr>
          <p:cNvPr id="47" name="Text Placeholder 4">
            <a:extLst>
              <a:ext uri="{FF2B5EF4-FFF2-40B4-BE49-F238E27FC236}">
                <a16:creationId xmlns:a16="http://schemas.microsoft.com/office/drawing/2014/main"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8" name="Picture Placeholder 62">
            <a:extLst>
              <a:ext uri="{FF2B5EF4-FFF2-40B4-BE49-F238E27FC236}">
                <a16:creationId xmlns:a16="http://schemas.microsoft.com/office/drawing/2014/main"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8" name="Text Placeholder 51">
            <a:extLst>
              <a:ext uri="{FF2B5EF4-FFF2-40B4-BE49-F238E27FC236}">
                <a16:creationId xmlns:a16="http://schemas.microsoft.com/office/drawing/2014/main" id="{75981CD1-EA26-D1CF-F19E-B58C16BA8A69}"/>
              </a:ext>
            </a:extLst>
          </p:cNvPr>
          <p:cNvSpPr>
            <a:spLocks noGrp="1"/>
          </p:cNvSpPr>
          <p:nvPr>
            <p:ph type="body" sz="quarter" idx="19"/>
          </p:nvPr>
        </p:nvSpPr>
        <p:spPr>
          <a:xfrm>
            <a:off x="2946630" y="3888404"/>
            <a:ext cx="1920240" cy="1371600"/>
          </a:xfrm>
          <a:noFill/>
          <a:ln>
            <a:noFill/>
          </a:ln>
        </p:spPr>
        <p:txBody>
          <a:bodyPr lIns="91440" rIns="91440" anchor="ctr">
            <a:normAutofit/>
          </a:bodyPr>
          <a:lstStyle>
            <a:lvl1pPr marL="0" indent="0" algn="ctr">
              <a:spcBef>
                <a:spcPts val="0"/>
              </a:spcBef>
              <a:buNone/>
              <a:defRPr sz="1500"/>
            </a:lvl1pPr>
          </a:lstStyle>
          <a:p>
            <a:pPr lvl="0"/>
            <a:r>
              <a:rPr lang="en-US"/>
              <a:t>Click to edit Master text styles</a:t>
            </a:r>
          </a:p>
        </p:txBody>
      </p:sp>
      <p:sp>
        <p:nvSpPr>
          <p:cNvPr id="48" name="Text Placeholder 4">
            <a:extLst>
              <a:ext uri="{FF2B5EF4-FFF2-40B4-BE49-F238E27FC236}">
                <a16:creationId xmlns:a16="http://schemas.microsoft.com/office/drawing/2014/main"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7" name="Picture Placeholder 62">
            <a:extLst>
              <a:ext uri="{FF2B5EF4-FFF2-40B4-BE49-F238E27FC236}">
                <a16:creationId xmlns:a16="http://schemas.microsoft.com/office/drawing/2014/main"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9" name="Text Placeholder 51">
            <a:extLst>
              <a:ext uri="{FF2B5EF4-FFF2-40B4-BE49-F238E27FC236}">
                <a16:creationId xmlns:a16="http://schemas.microsoft.com/office/drawing/2014/main" id="{F02DE2DC-F65C-32A5-5821-89FB2F53C325}"/>
              </a:ext>
            </a:extLst>
          </p:cNvPr>
          <p:cNvSpPr>
            <a:spLocks noGrp="1"/>
          </p:cNvSpPr>
          <p:nvPr>
            <p:ph type="body" sz="quarter" idx="20"/>
          </p:nvPr>
        </p:nvSpPr>
        <p:spPr>
          <a:xfrm>
            <a:off x="5162204" y="3888404"/>
            <a:ext cx="1920240" cy="1371600"/>
          </a:xfrm>
          <a:noFill/>
          <a:ln>
            <a:noFill/>
          </a:ln>
        </p:spPr>
        <p:txBody>
          <a:bodyPr lIns="91440" rIns="91440" anchor="ctr">
            <a:normAutofit/>
          </a:bodyPr>
          <a:lstStyle>
            <a:lvl1pPr marL="0" indent="0" algn="ctr">
              <a:spcBef>
                <a:spcPts val="0"/>
              </a:spcBef>
              <a:buNone/>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7377777" y="3888404"/>
            <a:ext cx="1920240" cy="1371600"/>
          </a:xfrm>
          <a:noFill/>
          <a:ln>
            <a:noFill/>
          </a:ln>
        </p:spPr>
        <p:txBody>
          <a:bodyPr lIns="91440" rIns="91440" anchor="ctr">
            <a:normAutofit/>
          </a:bodyPr>
          <a:lstStyle>
            <a:lvl1pPr marL="0" indent="0" algn="ctr">
              <a:spcBef>
                <a:spcPts val="0"/>
              </a:spcBef>
              <a:buNone/>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9593349" y="3888404"/>
            <a:ext cx="1920240" cy="1371600"/>
          </a:xfrm>
          <a:noFill/>
          <a:ln>
            <a:noFill/>
          </a:ln>
        </p:spPr>
        <p:txBody>
          <a:bodyPr lIns="91440" rIns="91440" anchor="ctr">
            <a:normAutofit/>
          </a:bodyPr>
          <a:lstStyle>
            <a:lvl1pPr marL="0" indent="0" algn="ctr">
              <a:spcBef>
                <a:spcPts val="0"/>
              </a:spcBef>
              <a:buNone/>
              <a:defRPr sz="1500"/>
            </a:lvl1pPr>
          </a:lstStyle>
          <a:p>
            <a:pPr lvl="0"/>
            <a:r>
              <a:rPr lang="en-US"/>
              <a:t>Click to edit Master text styles</a:t>
            </a:r>
          </a:p>
        </p:txBody>
      </p:sp>
    </p:spTree>
    <p:extLst>
      <p:ext uri="{BB962C8B-B14F-4D97-AF65-F5344CB8AC3E}">
        <p14:creationId xmlns:p14="http://schemas.microsoft.com/office/powerpoint/2010/main" val="872516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6" name="Freeform: Shape 25">
            <a:extLst>
              <a:ext uri="{FF2B5EF4-FFF2-40B4-BE49-F238E27FC236}">
                <a16:creationId xmlns:a16="http://schemas.microsoft.com/office/drawing/2014/main"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Shape 15">
            <a:extLst>
              <a:ext uri="{FF2B5EF4-FFF2-40B4-BE49-F238E27FC236}">
                <a16:creationId xmlns:a16="http://schemas.microsoft.com/office/drawing/2014/main"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A65C6DDD-D2BB-0153-0F53-9F7C17BDFD2B}"/>
              </a:ext>
            </a:extLst>
          </p:cNvPr>
          <p:cNvSpPr>
            <a:spLocks noGrp="1"/>
          </p:cNvSpPr>
          <p:nvPr>
            <p:ph type="title"/>
          </p:nvPr>
        </p:nvSpPr>
        <p:spPr/>
        <p:txBody>
          <a:bodyPr/>
          <a:lstStyle>
            <a:lvl1pPr>
              <a:lnSpc>
                <a:spcPct val="100000"/>
              </a:lnSpc>
              <a:defRPr>
                <a:solidFill>
                  <a:schemeClr val="accent6"/>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471A846E-CBB1-9805-456D-0C0B890912B7}"/>
              </a:ext>
            </a:extLst>
          </p:cNvPr>
          <p:cNvSpPr>
            <a:spLocks noGrp="1"/>
          </p:cNvSpPr>
          <p:nvPr>
            <p:ph type="sldNum" sz="quarter" idx="12"/>
          </p:nvPr>
        </p:nvSpPr>
        <p:spPr/>
        <p:txBody>
          <a:bodyPr/>
          <a:lstStyle/>
          <a:p>
            <a:fld id="{48F63A3B-78C7-47BE-AE5E-E10140E04643}" type="slidenum">
              <a:rPr lang="en-US" smtClean="0"/>
              <a:pPr/>
              <a:t>‹#›</a:t>
            </a:fld>
            <a:endParaRPr lang="en-US" dirty="0"/>
          </a:p>
        </p:txBody>
      </p:sp>
      <p:sp>
        <p:nvSpPr>
          <p:cNvPr id="30" name="Image 2" descr="preencoded.png">
            <a:extLst>
              <a:ext uri="{FF2B5EF4-FFF2-40B4-BE49-F238E27FC236}">
                <a16:creationId xmlns:a16="http://schemas.microsoft.com/office/drawing/2014/main"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31" name="Text Placeholder 2">
            <a:extLst>
              <a:ext uri="{FF2B5EF4-FFF2-40B4-BE49-F238E27FC236}">
                <a16:creationId xmlns:a16="http://schemas.microsoft.com/office/drawing/2014/main"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2" name="Text Placeholder 4">
            <a:extLst>
              <a:ext uri="{FF2B5EF4-FFF2-40B4-BE49-F238E27FC236}">
                <a16:creationId xmlns:a16="http://schemas.microsoft.com/office/drawing/2014/main"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3" name="Text Placeholder 4">
            <a:extLst>
              <a:ext uri="{FF2B5EF4-FFF2-40B4-BE49-F238E27FC236}">
                <a16:creationId xmlns:a16="http://schemas.microsoft.com/office/drawing/2014/main"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4" name="Text Placeholder 4">
            <a:extLst>
              <a:ext uri="{FF2B5EF4-FFF2-40B4-BE49-F238E27FC236}">
                <a16:creationId xmlns:a16="http://schemas.microsoft.com/office/drawing/2014/main"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5" name="Text Placeholder 4">
            <a:extLst>
              <a:ext uri="{FF2B5EF4-FFF2-40B4-BE49-F238E27FC236}">
                <a16:creationId xmlns:a16="http://schemas.microsoft.com/office/drawing/2014/main"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anchor="ctr">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MMM YYYY</a:t>
            </a:r>
          </a:p>
        </p:txBody>
      </p:sp>
      <p:sp>
        <p:nvSpPr>
          <p:cNvPr id="36" name="Text Placeholder 51">
            <a:extLst>
              <a:ext uri="{FF2B5EF4-FFF2-40B4-BE49-F238E27FC236}">
                <a16:creationId xmlns:a16="http://schemas.microsoft.com/office/drawing/2014/main" id="{9FBDF935-4925-03EC-CBC9-1EBA90DF849B}"/>
              </a:ext>
            </a:extLst>
          </p:cNvPr>
          <p:cNvSpPr>
            <a:spLocks noGrp="1"/>
          </p:cNvSpPr>
          <p:nvPr>
            <p:ph type="body" sz="quarter" idx="18"/>
          </p:nvPr>
        </p:nvSpPr>
        <p:spPr>
          <a:xfrm>
            <a:off x="685338" y="4745736"/>
            <a:ext cx="1993392" cy="795528"/>
          </a:xfrm>
          <a:noFill/>
        </p:spPr>
        <p:txBody>
          <a:bodyPr lIns="0" rIns="0" anchor="t" anchorCtr="0">
            <a:normAutofit/>
          </a:bodyPr>
          <a:lstStyle>
            <a:lvl1pPr marL="0" indent="0" algn="ctr">
              <a:spcBef>
                <a:spcPts val="0"/>
              </a:spcBef>
              <a:buNone/>
              <a:defRPr sz="1500"/>
            </a:lvl1pPr>
          </a:lstStyle>
          <a:p>
            <a:pPr lvl="0"/>
            <a:r>
              <a:rPr lang="en-US"/>
              <a:t>Click to edit Master text styles</a:t>
            </a:r>
          </a:p>
        </p:txBody>
      </p:sp>
      <p:sp>
        <p:nvSpPr>
          <p:cNvPr id="37" name="Text Placeholder 51">
            <a:extLst>
              <a:ext uri="{FF2B5EF4-FFF2-40B4-BE49-F238E27FC236}">
                <a16:creationId xmlns:a16="http://schemas.microsoft.com/office/drawing/2014/main" id="{9BB76AA7-442D-54A7-D075-C67F47438963}"/>
              </a:ext>
            </a:extLst>
          </p:cNvPr>
          <p:cNvSpPr>
            <a:spLocks noGrp="1"/>
          </p:cNvSpPr>
          <p:nvPr>
            <p:ph type="body" sz="quarter" idx="19"/>
          </p:nvPr>
        </p:nvSpPr>
        <p:spPr>
          <a:xfrm>
            <a:off x="2900911" y="4745736"/>
            <a:ext cx="1993392" cy="795528"/>
          </a:xfrm>
          <a:noFill/>
        </p:spPr>
        <p:txBody>
          <a:bodyPr lIns="0" rIns="0" anchor="t" anchorCtr="0">
            <a:normAutofit/>
          </a:bodyPr>
          <a:lstStyle>
            <a:lvl1pPr marL="0" indent="0" algn="ctr">
              <a:spcBef>
                <a:spcPts val="0"/>
              </a:spcBef>
              <a:buNone/>
              <a:defRPr sz="1500"/>
            </a:lvl1pPr>
          </a:lstStyle>
          <a:p>
            <a:pPr lvl="0"/>
            <a:r>
              <a:rPr lang="en-US"/>
              <a:t>Click to edit Master text styles</a:t>
            </a:r>
          </a:p>
        </p:txBody>
      </p:sp>
      <p:sp>
        <p:nvSpPr>
          <p:cNvPr id="38" name="Text Placeholder 51">
            <a:extLst>
              <a:ext uri="{FF2B5EF4-FFF2-40B4-BE49-F238E27FC236}">
                <a16:creationId xmlns:a16="http://schemas.microsoft.com/office/drawing/2014/main" id="{9E419856-1586-F2D8-A1B4-F67FEE9839DF}"/>
              </a:ext>
            </a:extLst>
          </p:cNvPr>
          <p:cNvSpPr>
            <a:spLocks noGrp="1"/>
          </p:cNvSpPr>
          <p:nvPr>
            <p:ph type="body" sz="quarter" idx="20"/>
          </p:nvPr>
        </p:nvSpPr>
        <p:spPr>
          <a:xfrm>
            <a:off x="5116484" y="4745736"/>
            <a:ext cx="1993392" cy="795528"/>
          </a:xfrm>
          <a:noFill/>
        </p:spPr>
        <p:txBody>
          <a:bodyPr lIns="0" rIns="0" anchor="t" anchorCtr="0">
            <a:normAutofit/>
          </a:bodyPr>
          <a:lstStyle>
            <a:lvl1pPr marL="0" indent="0" algn="ctr">
              <a:spcBef>
                <a:spcPts val="0"/>
              </a:spcBef>
              <a:buNone/>
              <a:defRPr sz="1500"/>
            </a:lvl1pPr>
          </a:lstStyle>
          <a:p>
            <a:pPr lvl="0"/>
            <a:r>
              <a:rPr lang="en-US"/>
              <a:t>Click to edit Master text styles</a:t>
            </a:r>
          </a:p>
        </p:txBody>
      </p:sp>
      <p:sp>
        <p:nvSpPr>
          <p:cNvPr id="39" name="Text Placeholder 51">
            <a:extLst>
              <a:ext uri="{FF2B5EF4-FFF2-40B4-BE49-F238E27FC236}">
                <a16:creationId xmlns:a16="http://schemas.microsoft.com/office/drawing/2014/main" id="{AED74DD2-EAE3-76BF-56B9-C04FCED1F2DB}"/>
              </a:ext>
            </a:extLst>
          </p:cNvPr>
          <p:cNvSpPr>
            <a:spLocks noGrp="1"/>
          </p:cNvSpPr>
          <p:nvPr>
            <p:ph type="body" sz="quarter" idx="21"/>
          </p:nvPr>
        </p:nvSpPr>
        <p:spPr>
          <a:xfrm>
            <a:off x="7332057" y="4745736"/>
            <a:ext cx="1993392" cy="795528"/>
          </a:xfrm>
          <a:noFill/>
        </p:spPr>
        <p:txBody>
          <a:bodyPr lIns="0" rIns="0" anchor="t" anchorCtr="0">
            <a:normAutofit/>
          </a:bodyPr>
          <a:lstStyle>
            <a:lvl1pPr marL="0" indent="0" algn="ctr">
              <a:spcBef>
                <a:spcPts val="0"/>
              </a:spcBef>
              <a:buNone/>
              <a:defRPr sz="1500"/>
            </a:lvl1pPr>
          </a:lstStyle>
          <a:p>
            <a:pPr lvl="0"/>
            <a:r>
              <a:rPr lang="en-US"/>
              <a:t>Click to edit Master text styles</a:t>
            </a:r>
          </a:p>
        </p:txBody>
      </p:sp>
      <p:sp>
        <p:nvSpPr>
          <p:cNvPr id="40" name="Text Placeholder 51">
            <a:extLst>
              <a:ext uri="{FF2B5EF4-FFF2-40B4-BE49-F238E27FC236}">
                <a16:creationId xmlns:a16="http://schemas.microsoft.com/office/drawing/2014/main" id="{0A39AD48-2F98-C0C9-DE08-CED7EBF816B2}"/>
              </a:ext>
            </a:extLst>
          </p:cNvPr>
          <p:cNvSpPr>
            <a:spLocks noGrp="1"/>
          </p:cNvSpPr>
          <p:nvPr>
            <p:ph type="body" sz="quarter" idx="22"/>
          </p:nvPr>
        </p:nvSpPr>
        <p:spPr>
          <a:xfrm>
            <a:off x="9547629" y="4745736"/>
            <a:ext cx="1993392" cy="795528"/>
          </a:xfrm>
          <a:noFill/>
        </p:spPr>
        <p:txBody>
          <a:bodyPr lIns="0" rIns="0" anchor="t" anchorCtr="0">
            <a:normAutofit/>
          </a:bodyPr>
          <a:lstStyle>
            <a:lvl1pPr marL="0" indent="0" algn="ctr">
              <a:spcBef>
                <a:spcPts val="0"/>
              </a:spcBef>
              <a:buNone/>
              <a:defRPr sz="1500"/>
            </a:lvl1pPr>
          </a:lstStyle>
          <a:p>
            <a:pPr lvl="0"/>
            <a:r>
              <a:rPr lang="en-US"/>
              <a:t>Click to edit Master text styles</a:t>
            </a:r>
          </a:p>
        </p:txBody>
      </p:sp>
      <p:cxnSp>
        <p:nvCxnSpPr>
          <p:cNvPr id="42" name="Straight Connector 41">
            <a:extLst>
              <a:ext uri="{FF2B5EF4-FFF2-40B4-BE49-F238E27FC236}">
                <a16:creationId xmlns:a16="http://schemas.microsoft.com/office/drawing/2014/main"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1" name="Image 0" descr="preencoded.png">
            <a:extLst>
              <a:ext uri="{FF2B5EF4-FFF2-40B4-BE49-F238E27FC236}">
                <a16:creationId xmlns:a16="http://schemas.microsoft.com/office/drawing/2014/main"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descr="preencoded.png">
            <a:extLst>
              <a:ext uri="{FF2B5EF4-FFF2-40B4-BE49-F238E27FC236}">
                <a16:creationId xmlns:a16="http://schemas.microsoft.com/office/drawing/2014/main"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descr="preencoded.png">
            <a:extLst>
              <a:ext uri="{FF2B5EF4-FFF2-40B4-BE49-F238E27FC236}">
                <a16:creationId xmlns:a16="http://schemas.microsoft.com/office/drawing/2014/main"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descr="preencoded.png">
            <a:extLst>
              <a:ext uri="{FF2B5EF4-FFF2-40B4-BE49-F238E27FC236}">
                <a16:creationId xmlns:a16="http://schemas.microsoft.com/office/drawing/2014/main"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3" name="Text Placeholder 2"/>
          <p:cNvSpPr>
            <a:spLocks noGrp="1"/>
          </p:cNvSpPr>
          <p:nvPr>
            <p:ph type="body" idx="1"/>
          </p:nvPr>
        </p:nvSpPr>
        <p:spPr>
          <a:xfrm>
            <a:off x="3977640" y="2330704"/>
            <a:ext cx="3822192" cy="411480"/>
          </a:xfrm>
        </p:spPr>
        <p:txBody>
          <a:bodyPr anchor="b" anchorCtr="0">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685032" y="2877312"/>
            <a:ext cx="3741928" cy="3684588"/>
          </a:xfrm>
        </p:spPr>
        <p:txBody>
          <a:bodyPr lIns="45720" rIns="45720" bIns="45720">
            <a:norm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8046720" y="2330704"/>
            <a:ext cx="3822192" cy="411480"/>
          </a:xfrm>
        </p:spPr>
        <p:txBody>
          <a:bodyPr anchor="b" anchorCtr="0">
            <a:noAutofit/>
          </a:bodyPr>
          <a:lstStyle>
            <a:lvl1pPr marL="0" indent="0">
              <a:spcBef>
                <a:spcPts val="0"/>
              </a:spcBef>
              <a:buNone/>
              <a:defRPr sz="1800" b="1" cap="all" baseline="0">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754112" y="2877312"/>
            <a:ext cx="3741928" cy="3684588"/>
          </a:xfrm>
        </p:spPr>
        <p:txBody>
          <a:bodyPr lIns="45720" rIns="45720" bIns="45720">
            <a:norm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noAutofit/>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71031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45A0A-815D-3414-088B-C041E6742DBE}"/>
              </a:ext>
            </a:extLst>
          </p:cNvPr>
          <p:cNvSpPr>
            <a:spLocks noGrp="1"/>
          </p:cNvSpPr>
          <p:nvPr>
            <p:ph type="title"/>
          </p:nvPr>
        </p:nvSpPr>
        <p:spPr>
          <a:xfrm>
            <a:off x="758952" y="1234440"/>
            <a:ext cx="10671048" cy="768096"/>
          </a:xfrm>
        </p:spPr>
        <p:txBody>
          <a:bodyPr>
            <a:noAutofit/>
          </a:bodyPr>
          <a:lstStyle>
            <a:lvl1pPr>
              <a:lnSpc>
                <a:spcPct val="100000"/>
              </a:lnSpc>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17B5E29-6335-83BC-FA01-FAE422D2658B}"/>
              </a:ext>
            </a:extLst>
          </p:cNvPr>
          <p:cNvSpPr>
            <a:spLocks noGrp="1"/>
          </p:cNvSpPr>
          <p:nvPr>
            <p:ph type="ftr" sz="quarter" idx="11"/>
          </p:nvPr>
        </p:nvSpPr>
        <p:spPr/>
        <p:txBody>
          <a:bodyPr>
            <a:noAutofit/>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536476D1-B61A-E9FD-E266-768B405CC30B}"/>
              </a:ext>
            </a:extLst>
          </p:cNvPr>
          <p:cNvSpPr>
            <a:spLocks noGrp="1"/>
          </p:cNvSpPr>
          <p:nvPr>
            <p:ph type="sldNum" sz="quarter" idx="12"/>
          </p:nvPr>
        </p:nvSpPr>
        <p:spPr/>
        <p:txBody>
          <a:bodyPr>
            <a:noAutofit/>
          </a:bodyPr>
          <a:lstStyle/>
          <a:p>
            <a:fld id="{48F63A3B-78C7-47BE-AE5E-E10140E04643}" type="slidenum">
              <a:rPr lang="en-US" smtClean="0"/>
              <a:pPr/>
              <a:t>‹#›</a:t>
            </a:fld>
            <a:endParaRPr lang="en-US" dirty="0"/>
          </a:p>
        </p:txBody>
      </p:sp>
      <p:sp>
        <p:nvSpPr>
          <p:cNvPr id="46" name="Text Placeholder 2">
            <a:extLst>
              <a:ext uri="{FF2B5EF4-FFF2-40B4-BE49-F238E27FC236}">
                <a16:creationId xmlns:a16="http://schemas.microsoft.com/office/drawing/2014/main"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4" name="Picture Placeholder 62">
            <a:extLst>
              <a:ext uri="{FF2B5EF4-FFF2-40B4-BE49-F238E27FC236}">
                <a16:creationId xmlns:a16="http://schemas.microsoft.com/office/drawing/2014/main"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52" name="Text Placeholder 51">
            <a:extLst>
              <a:ext uri="{FF2B5EF4-FFF2-40B4-BE49-F238E27FC236}">
                <a16:creationId xmlns:a16="http://schemas.microsoft.com/office/drawing/2014/main" id="{2EF54C35-5F8E-4E0A-AB4D-97E38121910A}"/>
              </a:ext>
            </a:extLst>
          </p:cNvPr>
          <p:cNvSpPr>
            <a:spLocks noGrp="1"/>
          </p:cNvSpPr>
          <p:nvPr>
            <p:ph type="body" sz="quarter" idx="18"/>
          </p:nvPr>
        </p:nvSpPr>
        <p:spPr>
          <a:xfrm>
            <a:off x="992124" y="3950208"/>
            <a:ext cx="2770632" cy="2206752"/>
          </a:xfrm>
          <a:noFill/>
        </p:spPr>
        <p:txBody>
          <a:bodyPr lIns="91440" rIns="91440" anchor="t">
            <a:norm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49" name="Text Placeholder 4">
            <a:extLst>
              <a:ext uri="{FF2B5EF4-FFF2-40B4-BE49-F238E27FC236}">
                <a16:creationId xmlns:a16="http://schemas.microsoft.com/office/drawing/2014/main"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6" name="Picture Placeholder 62">
            <a:extLst>
              <a:ext uri="{FF2B5EF4-FFF2-40B4-BE49-F238E27FC236}">
                <a16:creationId xmlns:a16="http://schemas.microsoft.com/office/drawing/2014/main"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0" name="Text Placeholder 51">
            <a:extLst>
              <a:ext uri="{FF2B5EF4-FFF2-40B4-BE49-F238E27FC236}">
                <a16:creationId xmlns:a16="http://schemas.microsoft.com/office/drawing/2014/main" id="{E9730E82-F317-686A-8777-D81705BCC706}"/>
              </a:ext>
            </a:extLst>
          </p:cNvPr>
          <p:cNvSpPr>
            <a:spLocks noGrp="1"/>
          </p:cNvSpPr>
          <p:nvPr>
            <p:ph type="body" sz="quarter" idx="21"/>
          </p:nvPr>
        </p:nvSpPr>
        <p:spPr>
          <a:xfrm>
            <a:off x="4722876" y="3950208"/>
            <a:ext cx="2770632" cy="2206752"/>
          </a:xfrm>
          <a:noFill/>
        </p:spPr>
        <p:txBody>
          <a:bodyPr lIns="91440" rIns="91440" anchor="t">
            <a:norm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
        <p:nvSpPr>
          <p:cNvPr id="50" name="Text Placeholder 4">
            <a:extLst>
              <a:ext uri="{FF2B5EF4-FFF2-40B4-BE49-F238E27FC236}">
                <a16:creationId xmlns:a16="http://schemas.microsoft.com/office/drawing/2014/main"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anchor="t">
            <a:noAutofit/>
          </a:bodyPr>
          <a:lstStyle>
            <a:lvl1pPr marL="0" indent="0" algn="ctr">
              <a:lnSpc>
                <a:spcPct val="100000"/>
              </a:lnSpc>
              <a:spcBef>
                <a:spcPts val="0"/>
              </a:spcBef>
              <a:buNone/>
              <a:defRPr sz="1800" b="1" cap="all" spc="0" baseline="0">
                <a:solidFill>
                  <a:schemeClr val="accent6"/>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5" name="Picture Placeholder 62">
            <a:extLst>
              <a:ext uri="{FF2B5EF4-FFF2-40B4-BE49-F238E27FC236}">
                <a16:creationId xmlns:a16="http://schemas.microsoft.com/office/drawing/2014/main"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anchor="ctr">
            <a:noAutofit/>
          </a:bodyPr>
          <a:lstStyle>
            <a:lvl1pPr marL="0" indent="0" algn="ctr">
              <a:buNone/>
              <a:defRPr sz="900"/>
            </a:lvl1pPr>
          </a:lstStyle>
          <a:p>
            <a:r>
              <a:rPr lang="en-US"/>
              <a:t>Click icon to add picture</a:t>
            </a:r>
            <a:endParaRPr lang="en-US" dirty="0"/>
          </a:p>
        </p:txBody>
      </p:sp>
      <p:sp>
        <p:nvSpPr>
          <p:cNvPr id="61" name="Text Placeholder 51">
            <a:extLst>
              <a:ext uri="{FF2B5EF4-FFF2-40B4-BE49-F238E27FC236}">
                <a16:creationId xmlns:a16="http://schemas.microsoft.com/office/drawing/2014/main" id="{2AED5DDC-3165-FA12-0310-E3545223E292}"/>
              </a:ext>
            </a:extLst>
          </p:cNvPr>
          <p:cNvSpPr>
            <a:spLocks noGrp="1"/>
          </p:cNvSpPr>
          <p:nvPr>
            <p:ph type="body" sz="quarter" idx="22"/>
          </p:nvPr>
        </p:nvSpPr>
        <p:spPr>
          <a:xfrm>
            <a:off x="8371332" y="3950208"/>
            <a:ext cx="2770632" cy="2206752"/>
          </a:xfrm>
          <a:noFill/>
        </p:spPr>
        <p:txBody>
          <a:bodyPr lIns="91440" rIns="91440" anchor="t">
            <a:normAutofit/>
          </a:bodyPr>
          <a:lstStyle>
            <a:lvl1pPr marL="347472" indent="-347472" algn="l">
              <a:spcBef>
                <a:spcPts val="360"/>
              </a:spcBef>
              <a:buFont typeface="Arial" panose="020B0604020202020204" pitchFamily="34" charset="0"/>
              <a:buChar char="•"/>
              <a:defRPr sz="1500"/>
            </a:lvl1pPr>
          </a:lstStyle>
          <a:p>
            <a:pPr lvl="0"/>
            <a:r>
              <a:rPr lang="en-US"/>
              <a:t>Click to edit Master text styles</a:t>
            </a:r>
          </a:p>
        </p:txBody>
      </p:sp>
    </p:spTree>
    <p:extLst>
      <p:ext uri="{BB962C8B-B14F-4D97-AF65-F5344CB8AC3E}">
        <p14:creationId xmlns:p14="http://schemas.microsoft.com/office/powerpoint/2010/main" val="12689541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Summary">
    <p:spTree>
      <p:nvGrpSpPr>
        <p:cNvPr id="1" name=""/>
        <p:cNvGrpSpPr/>
        <p:nvPr/>
      </p:nvGrpSpPr>
      <p:grpSpPr>
        <a:xfrm>
          <a:off x="0" y="0"/>
          <a:ext cx="0" cy="0"/>
          <a:chOff x="0" y="0"/>
          <a:chExt cx="0" cy="0"/>
        </a:xfrm>
      </p:grpSpPr>
      <p:sp>
        <p:nvSpPr>
          <p:cNvPr id="24" name="Image 2" descr="preencoded.png">
            <a:extLst>
              <a:ext uri="{FF2B5EF4-FFF2-40B4-BE49-F238E27FC236}">
                <a16:creationId xmlns:a16="http://schemas.microsoft.com/office/drawing/2014/main" id="{ABC388A2-FFC7-1A87-02FB-C97B50161FD3}"/>
              </a:ext>
            </a:extLst>
          </p:cNvPr>
          <p:cNvSpPr/>
          <p:nvPr/>
        </p:nvSpPr>
        <p:spPr>
          <a:xfrm>
            <a:off x="8758238" y="-14287"/>
            <a:ext cx="3433763" cy="3452812"/>
          </a:xfrm>
          <a:custGeom>
            <a:avLst/>
            <a:gdLst>
              <a:gd name="connsiteX0" fmla="*/ 3433763 w 3433763"/>
              <a:gd name="connsiteY0" fmla="*/ 0 h 3452812"/>
              <a:gd name="connsiteX1" fmla="*/ 3433763 w 3433763"/>
              <a:gd name="connsiteY1" fmla="*/ 3452813 h 3452812"/>
              <a:gd name="connsiteX2" fmla="*/ 0 w 3433763"/>
              <a:gd name="connsiteY2" fmla="*/ 3452813 h 3452812"/>
              <a:gd name="connsiteX3" fmla="*/ 3433763 w 3433763"/>
              <a:gd name="connsiteY3" fmla="*/ 0 h 3452812"/>
            </a:gdLst>
            <a:ahLst/>
            <a:cxnLst>
              <a:cxn ang="0">
                <a:pos x="connsiteX0" y="connsiteY0"/>
              </a:cxn>
              <a:cxn ang="0">
                <a:pos x="connsiteX1" y="connsiteY1"/>
              </a:cxn>
              <a:cxn ang="0">
                <a:pos x="connsiteX2" y="connsiteY2"/>
              </a:cxn>
              <a:cxn ang="0">
                <a:pos x="connsiteX3" y="connsiteY3"/>
              </a:cxn>
            </a:cxnLst>
            <a:rect l="l" t="t" r="r" b="b"/>
            <a:pathLst>
              <a:path w="3433763" h="3452812">
                <a:moveTo>
                  <a:pt x="3433763" y="0"/>
                </a:moveTo>
                <a:lnTo>
                  <a:pt x="3433763" y="3452813"/>
                </a:lnTo>
                <a:lnTo>
                  <a:pt x="0" y="3452813"/>
                </a:lnTo>
                <a:cubicBezTo>
                  <a:pt x="0" y="1545912"/>
                  <a:pt x="1537383" y="0"/>
                  <a:pt x="3433763" y="0"/>
                </a:cubicBezTo>
                <a:close/>
              </a:path>
            </a:pathLst>
          </a:custGeom>
          <a:solidFill>
            <a:schemeClr val="accent1"/>
          </a:solidFill>
          <a:ln w="4756" cap="flat">
            <a:noFill/>
            <a:prstDash val="solid"/>
            <a:miter/>
          </a:ln>
        </p:spPr>
        <p:txBody>
          <a:bodyPr rtlCol="0" anchor="ctr"/>
          <a:lstStyle/>
          <a:p>
            <a:endParaRPr lang="en-US" dirty="0"/>
          </a:p>
        </p:txBody>
      </p:sp>
      <p:sp>
        <p:nvSpPr>
          <p:cNvPr id="25" name="Image 3" descr="preencoded.png">
            <a:extLst>
              <a:ext uri="{FF2B5EF4-FFF2-40B4-BE49-F238E27FC236}">
                <a16:creationId xmlns:a16="http://schemas.microsoft.com/office/drawing/2014/main" id="{D64C4994-B525-F4C0-B74F-D5E8296DFC43}"/>
              </a:ext>
            </a:extLst>
          </p:cNvPr>
          <p:cNvSpPr/>
          <p:nvPr/>
        </p:nvSpPr>
        <p:spPr>
          <a:xfrm>
            <a:off x="8758238" y="3438525"/>
            <a:ext cx="3433763" cy="3433762"/>
          </a:xfrm>
          <a:custGeom>
            <a:avLst/>
            <a:gdLst>
              <a:gd name="connsiteX0" fmla="*/ 0 w 3433763"/>
              <a:gd name="connsiteY0" fmla="*/ 0 h 3433762"/>
              <a:gd name="connsiteX1" fmla="*/ 3433763 w 3433763"/>
              <a:gd name="connsiteY1" fmla="*/ 0 h 3433762"/>
              <a:gd name="connsiteX2" fmla="*/ 3433763 w 3433763"/>
              <a:gd name="connsiteY2" fmla="*/ 3433763 h 3433762"/>
              <a:gd name="connsiteX3" fmla="*/ 0 w 3433763"/>
              <a:gd name="connsiteY3" fmla="*/ 0 h 3433762"/>
            </a:gdLst>
            <a:ahLst/>
            <a:cxnLst>
              <a:cxn ang="0">
                <a:pos x="connsiteX0" y="connsiteY0"/>
              </a:cxn>
              <a:cxn ang="0">
                <a:pos x="connsiteX1" y="connsiteY1"/>
              </a:cxn>
              <a:cxn ang="0">
                <a:pos x="connsiteX2" y="connsiteY2"/>
              </a:cxn>
              <a:cxn ang="0">
                <a:pos x="connsiteX3" y="connsiteY3"/>
              </a:cxn>
            </a:cxnLst>
            <a:rect l="l" t="t" r="r" b="b"/>
            <a:pathLst>
              <a:path w="3433763" h="3433762">
                <a:moveTo>
                  <a:pt x="0" y="0"/>
                </a:moveTo>
                <a:lnTo>
                  <a:pt x="3433763" y="0"/>
                </a:lnTo>
                <a:lnTo>
                  <a:pt x="3433763" y="3433763"/>
                </a:lnTo>
                <a:cubicBezTo>
                  <a:pt x="1537383" y="3433763"/>
                  <a:pt x="0" y="1896380"/>
                  <a:pt x="0" y="0"/>
                </a:cubicBezTo>
                <a:close/>
              </a:path>
            </a:pathLst>
          </a:custGeom>
          <a:solidFill>
            <a:schemeClr val="accent2"/>
          </a:solidFill>
          <a:ln w="4756" cap="flat">
            <a:noFill/>
            <a:prstDash val="solid"/>
            <a:miter/>
          </a:ln>
        </p:spPr>
        <p:txBody>
          <a:bodyPr rtlCol="0" anchor="ctr"/>
          <a:lstStyle/>
          <a:p>
            <a:endParaRPr lang="en-US" dirty="0"/>
          </a:p>
        </p:txBody>
      </p:sp>
      <p:sp>
        <p:nvSpPr>
          <p:cNvPr id="26" name="Image 4" descr="preencoded.png">
            <a:extLst>
              <a:ext uri="{FF2B5EF4-FFF2-40B4-BE49-F238E27FC236}">
                <a16:creationId xmlns:a16="http://schemas.microsoft.com/office/drawing/2014/main" id="{9019DA73-2516-F3D2-ECDB-620C90483DB3}"/>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53" name="Image 7" descr="preencoded.png">
            <a:extLst>
              <a:ext uri="{FF2B5EF4-FFF2-40B4-BE49-F238E27FC236}">
                <a16:creationId xmlns:a16="http://schemas.microsoft.com/office/drawing/2014/main" id="{FEA70E9F-C506-413C-11EF-5915A2296643}"/>
              </a:ext>
            </a:extLst>
          </p:cNvPr>
          <p:cNvSpPr/>
          <p:nvPr/>
        </p:nvSpPr>
        <p:spPr>
          <a:xfrm flipV="1">
            <a:off x="-20086" y="4580051"/>
            <a:ext cx="2277948" cy="2277948"/>
          </a:xfrm>
          <a:custGeom>
            <a:avLst/>
            <a:gdLst>
              <a:gd name="connsiteX0" fmla="*/ 0 w 2277948"/>
              <a:gd name="connsiteY0" fmla="*/ 2277948 h 2277948"/>
              <a:gd name="connsiteX1" fmla="*/ 2277948 w 2277948"/>
              <a:gd name="connsiteY1" fmla="*/ 0 h 2277948"/>
              <a:gd name="connsiteX2" fmla="*/ 0 w 2277948"/>
              <a:gd name="connsiteY2" fmla="*/ 0 h 2277948"/>
              <a:gd name="connsiteX3" fmla="*/ 0 w 2277948"/>
              <a:gd name="connsiteY3" fmla="*/ 2277948 h 2277948"/>
            </a:gdLst>
            <a:ahLst/>
            <a:cxnLst>
              <a:cxn ang="0">
                <a:pos x="connsiteX0" y="connsiteY0"/>
              </a:cxn>
              <a:cxn ang="0">
                <a:pos x="connsiteX1" y="connsiteY1"/>
              </a:cxn>
              <a:cxn ang="0">
                <a:pos x="connsiteX2" y="connsiteY2"/>
              </a:cxn>
              <a:cxn ang="0">
                <a:pos x="connsiteX3" y="connsiteY3"/>
              </a:cxn>
            </a:cxnLst>
            <a:rect l="l" t="t" r="r" b="b"/>
            <a:pathLst>
              <a:path w="2277948" h="2277948">
                <a:moveTo>
                  <a:pt x="0" y="2277948"/>
                </a:moveTo>
                <a:cubicBezTo>
                  <a:pt x="1258034" y="2277948"/>
                  <a:pt x="2277948" y="1258034"/>
                  <a:pt x="2277948" y="0"/>
                </a:cubicBezTo>
                <a:lnTo>
                  <a:pt x="0" y="0"/>
                </a:lnTo>
                <a:lnTo>
                  <a:pt x="0" y="2277948"/>
                </a:lnTo>
                <a:close/>
              </a:path>
            </a:pathLst>
          </a:custGeom>
          <a:solidFill>
            <a:schemeClr val="accent4"/>
          </a:solidFill>
          <a:ln w="5083" cap="flat">
            <a:noFill/>
            <a:prstDash val="solid"/>
            <a:miter/>
          </a:ln>
        </p:spPr>
        <p:txBody>
          <a:bodyPr rtlCol="0" anchor="ctr"/>
          <a:lstStyle/>
          <a:p>
            <a:endParaRPr lang="en-US" dirty="0"/>
          </a:p>
        </p:txBody>
      </p:sp>
      <p:pic>
        <p:nvPicPr>
          <p:cNvPr id="21" name="Image 2" descr="preencoded.png">
            <a:extLst>
              <a:ext uri="{FF2B5EF4-FFF2-40B4-BE49-F238E27FC236}">
                <a16:creationId xmlns:a16="http://schemas.microsoft.com/office/drawing/2014/main" id="{A8B7F1F1-806C-8D65-7340-220A0C4653C8}"/>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9991886" y="3441269"/>
            <a:ext cx="2200114" cy="2200114"/>
          </a:xfrm>
          <a:prstGeom prst="rect">
            <a:avLst/>
          </a:prstGeom>
        </p:spPr>
      </p:pic>
      <p:sp>
        <p:nvSpPr>
          <p:cNvPr id="54" name="Image 2" descr="preencoded.png">
            <a:extLst>
              <a:ext uri="{FF2B5EF4-FFF2-40B4-BE49-F238E27FC236}">
                <a16:creationId xmlns:a16="http://schemas.microsoft.com/office/drawing/2014/main" id="{F19C81EC-0322-58A2-C455-6E2C84D1E6E8}"/>
              </a:ext>
            </a:extLst>
          </p:cNvPr>
          <p:cNvSpPr/>
          <p:nvPr/>
        </p:nvSpPr>
        <p:spPr>
          <a:xfrm>
            <a:off x="1707959" y="5667616"/>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2" name="Title 1"/>
          <p:cNvSpPr>
            <a:spLocks noGrp="1"/>
          </p:cNvSpPr>
          <p:nvPr>
            <p:ph type="title"/>
          </p:nvPr>
        </p:nvSpPr>
        <p:spPr>
          <a:xfrm>
            <a:off x="1508760" y="1883664"/>
            <a:ext cx="6766560" cy="768096"/>
          </a:xfrm>
        </p:spPr>
        <p:txBody>
          <a:bodyPr>
            <a:noAutofit/>
          </a:bodyPr>
          <a:lstStyle>
            <a:lvl1pPr algn="l">
              <a:lnSpc>
                <a:spcPct val="100000"/>
              </a:lnSpc>
              <a:defRPr b="1"/>
            </a:lvl1pPr>
          </a:lstStyle>
          <a:p>
            <a:r>
              <a:rPr lang="en-US"/>
              <a:t>Click to edit Master title style</a:t>
            </a:r>
            <a:endParaRPr lang="en-US" dirty="0"/>
          </a:p>
        </p:txBody>
      </p:sp>
      <p:sp>
        <p:nvSpPr>
          <p:cNvPr id="3" name="Content Placeholder 2"/>
          <p:cNvSpPr>
            <a:spLocks noGrp="1"/>
          </p:cNvSpPr>
          <p:nvPr>
            <p:ph idx="1"/>
          </p:nvPr>
        </p:nvSpPr>
        <p:spPr>
          <a:xfrm>
            <a:off x="1508760" y="2837688"/>
            <a:ext cx="5879592" cy="2700528"/>
          </a:xfrm>
        </p:spPr>
        <p:txBody>
          <a:bodyPr>
            <a:normAutofit/>
          </a:bodyPr>
          <a:lstStyle>
            <a:lvl1pPr marL="0" indent="0">
              <a:buNone/>
              <a:defRPr sz="1500"/>
            </a:lvl1pPr>
            <a:lvl2pPr>
              <a:defRPr sz="1500"/>
            </a:lvl2pPr>
            <a:lvl3pPr>
              <a:defRPr sz="15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noAutofit/>
          </a:bodyPr>
          <a:lstStyle/>
          <a:p>
            <a:fld id="{48F63A3B-78C7-47BE-AE5E-E10140E04643}" type="slidenum">
              <a:rPr lang="en-US" dirty="0"/>
              <a:t>‹#›</a:t>
            </a:fld>
            <a:endParaRPr lang="en-US" dirty="0"/>
          </a:p>
        </p:txBody>
      </p:sp>
      <p:sp>
        <p:nvSpPr>
          <p:cNvPr id="4" name="Footer Placeholder 3">
            <a:extLst>
              <a:ext uri="{FF2B5EF4-FFF2-40B4-BE49-F238E27FC236}">
                <a16:creationId xmlns:a16="http://schemas.microsoft.com/office/drawing/2014/main" id="{E1F9FD95-086F-282B-820C-8CDAD4A6EEB6}"/>
              </a:ext>
            </a:extLst>
          </p:cNvPr>
          <p:cNvSpPr>
            <a:spLocks noGrp="1"/>
          </p:cNvSpPr>
          <p:nvPr>
            <p:ph type="ftr" sz="quarter" idx="13"/>
          </p:nvPr>
        </p:nvSpPr>
        <p:spPr/>
        <p:txBody>
          <a:bodyPr/>
          <a:lstStyle/>
          <a:p>
            <a:r>
              <a:rPr lang="en-US"/>
              <a:t>Presentation title</a:t>
            </a:r>
            <a:endParaRPr lang="en-US" dirty="0"/>
          </a:p>
        </p:txBody>
      </p:sp>
    </p:spTree>
    <p:extLst>
      <p:ext uri="{BB962C8B-B14F-4D97-AF65-F5344CB8AC3E}">
        <p14:creationId xmlns:p14="http://schemas.microsoft.com/office/powerpoint/2010/main" val="4248485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descr="preencoded.png">
            <a:extLst>
              <a:ext uri="{FF2B5EF4-FFF2-40B4-BE49-F238E27FC236}">
                <a16:creationId xmlns:a16="http://schemas.microsoft.com/office/drawing/2014/main" id="{FEB515B5-2D9F-58E1-6E3C-CCBF105D891E}"/>
              </a:ext>
            </a:extLst>
          </p:cNvPr>
          <p:cNvSpPr/>
          <p:nvPr userDrawn="1"/>
        </p:nvSpPr>
        <p:spPr>
          <a:xfrm>
            <a:off x="7538626" y="13142"/>
            <a:ext cx="4653374" cy="6831717"/>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descr="preencoded.png">
            <a:extLst>
              <a:ext uri="{FF2B5EF4-FFF2-40B4-BE49-F238E27FC236}">
                <a16:creationId xmlns:a16="http://schemas.microsoft.com/office/drawing/2014/main" id="{5CCFEDF9-5B69-87BA-8A33-35033DA4013F}"/>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37234" y="-25041"/>
            <a:ext cx="3432191" cy="3432191"/>
          </a:xfrm>
          <a:prstGeom prst="rect">
            <a:avLst/>
          </a:prstGeom>
        </p:spPr>
      </p:pic>
      <p:sp>
        <p:nvSpPr>
          <p:cNvPr id="2" name="Title 1"/>
          <p:cNvSpPr>
            <a:spLocks noGrp="1"/>
          </p:cNvSpPr>
          <p:nvPr>
            <p:ph type="ctrTitle"/>
          </p:nvPr>
        </p:nvSpPr>
        <p:spPr>
          <a:xfrm>
            <a:off x="1527048" y="1975104"/>
            <a:ext cx="4169664" cy="667512"/>
          </a:xfrm>
        </p:spPr>
        <p:txBody>
          <a:bodyPr tIns="0" anchor="b" anchorCtr="0">
            <a:no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1545336" y="2846832"/>
            <a:ext cx="4169664" cy="2176272"/>
          </a:xfrm>
        </p:spPr>
        <p:txBody>
          <a:bodyPr lIns="91440" tIns="0" rIns="91440" bIns="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372898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Image 0" descr="preencoded.png">
            <a:extLst>
              <a:ext uri="{FF2B5EF4-FFF2-40B4-BE49-F238E27FC236}">
                <a16:creationId xmlns:a16="http://schemas.microsoft.com/office/drawing/2014/main"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1" name="Image 1" descr="preencoded.png">
            <a:extLst>
              <a:ext uri="{FF2B5EF4-FFF2-40B4-BE49-F238E27FC236}">
                <a16:creationId xmlns:a16="http://schemas.microsoft.com/office/drawing/2014/main"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13" name="Freeform: Shape 12">
            <a:extLst>
              <a:ext uri="{FF2B5EF4-FFF2-40B4-BE49-F238E27FC236}">
                <a16:creationId xmlns:a16="http://schemas.microsoft.com/office/drawing/2014/main"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5" name="Image 5" descr="preencoded.png">
            <a:extLst>
              <a:ext uri="{FF2B5EF4-FFF2-40B4-BE49-F238E27FC236}">
                <a16:creationId xmlns:a16="http://schemas.microsoft.com/office/drawing/2014/main"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7" name="Image 6" descr="preencoded.png">
            <a:extLst>
              <a:ext uri="{FF2B5EF4-FFF2-40B4-BE49-F238E27FC236}">
                <a16:creationId xmlns:a16="http://schemas.microsoft.com/office/drawing/2014/main"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
        <p:nvSpPr>
          <p:cNvPr id="18" name="Title 19">
            <a:extLst>
              <a:ext uri="{FF2B5EF4-FFF2-40B4-BE49-F238E27FC236}">
                <a16:creationId xmlns:a16="http://schemas.microsoft.com/office/drawing/2014/main" id="{9CBE0ADC-7FA0-F7E3-96EF-BBACB6A9076E}"/>
              </a:ext>
            </a:extLst>
          </p:cNvPr>
          <p:cNvSpPr>
            <a:spLocks noGrp="1"/>
          </p:cNvSpPr>
          <p:nvPr>
            <p:ph type="title"/>
          </p:nvPr>
        </p:nvSpPr>
        <p:spPr>
          <a:xfrm>
            <a:off x="3986784" y="1243584"/>
            <a:ext cx="8165592" cy="768096"/>
          </a:xfrm>
        </p:spPr>
        <p:txBody>
          <a:bodyPr>
            <a:noAutofit/>
          </a:bodyPr>
          <a:lstStyle>
            <a:lvl1pPr algn="l">
              <a:lnSpc>
                <a:spcPct val="100000"/>
              </a:lnSpc>
              <a:defRPr/>
            </a:lvl1pPr>
          </a:lstStyle>
          <a:p>
            <a:r>
              <a:rPr lang="en-US"/>
              <a:t>Click to edit Master title style</a:t>
            </a:r>
            <a:endParaRPr lang="en-US" dirty="0"/>
          </a:p>
        </p:txBody>
      </p:sp>
      <p:sp>
        <p:nvSpPr>
          <p:cNvPr id="19" name="Content Placeholder 3">
            <a:extLst>
              <a:ext uri="{FF2B5EF4-FFF2-40B4-BE49-F238E27FC236}">
                <a16:creationId xmlns:a16="http://schemas.microsoft.com/office/drawing/2014/main" id="{0F9C0517-D83A-CC55-35B8-B2F990C96D30}"/>
              </a:ext>
            </a:extLst>
          </p:cNvPr>
          <p:cNvSpPr>
            <a:spLocks noGrp="1"/>
          </p:cNvSpPr>
          <p:nvPr>
            <p:ph sz="half" idx="2"/>
          </p:nvPr>
        </p:nvSpPr>
        <p:spPr>
          <a:xfrm>
            <a:off x="3685032" y="2255520"/>
            <a:ext cx="3741928" cy="4306380"/>
          </a:xfrm>
        </p:spPr>
        <p:txBody>
          <a:bodyPr lIns="45720" rIns="45720" bIns="45720">
            <a:norm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Content Placeholder 5">
            <a:extLst>
              <a:ext uri="{FF2B5EF4-FFF2-40B4-BE49-F238E27FC236}">
                <a16:creationId xmlns:a16="http://schemas.microsoft.com/office/drawing/2014/main" id="{CF8BFBBE-0EAE-B647-2648-A5FB0094BF6B}"/>
              </a:ext>
            </a:extLst>
          </p:cNvPr>
          <p:cNvSpPr>
            <a:spLocks noGrp="1"/>
          </p:cNvSpPr>
          <p:nvPr>
            <p:ph sz="quarter" idx="4"/>
          </p:nvPr>
        </p:nvSpPr>
        <p:spPr>
          <a:xfrm>
            <a:off x="7754112" y="2255520"/>
            <a:ext cx="3741928" cy="4306380"/>
          </a:xfrm>
        </p:spPr>
        <p:txBody>
          <a:bodyPr lIns="45720" rIns="45720" bIns="45720">
            <a:normAutofit/>
          </a:bodyPr>
          <a:lstStyle>
            <a:lvl1pPr>
              <a:defRPr sz="1500"/>
            </a:lvl1pPr>
            <a:lvl2pPr>
              <a:defRPr sz="1300"/>
            </a:lvl2pPr>
            <a:lvl3pPr>
              <a:defRPr sz="12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508321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r>
              <a:rPr lang="en-US"/>
              <a:t>Presentation title</a:t>
            </a:r>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 name="Footer Placeholder 2"/>
          <p:cNvSpPr>
            <a:spLocks noGrp="1"/>
          </p:cNvSpPr>
          <p:nvPr>
            <p:ph type="ftr" sz="quarter" idx="11"/>
          </p:nvPr>
        </p:nvSpPr>
        <p:spPr/>
        <p:txBody>
          <a:bodyPr/>
          <a:lstStyle/>
          <a:p>
            <a:r>
              <a:rPr lang="en-US"/>
              <a:t>Presentation title</a:t>
            </a:r>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450055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Presentation title</a:t>
            </a:r>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58952" y="1216152"/>
            <a:ext cx="10671048" cy="768096"/>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621792" y="457200"/>
            <a:ext cx="3200400" cy="274320"/>
          </a:xfrm>
          <a:prstGeom prst="rect">
            <a:avLst/>
          </a:prstGeom>
        </p:spPr>
        <p:txBody>
          <a:bodyPr vert="horz" lIns="91440" tIns="45720" rIns="91440" bIns="45720" rtlCol="0" anchor="ctr"/>
          <a:lstStyle>
            <a:lvl1pPr algn="l">
              <a:defRPr sz="1200">
                <a:solidFill>
                  <a:schemeClr val="accent6"/>
                </a:solidFill>
                <a:latin typeface="Arial" panose="020B0604020202020204" pitchFamily="34" charset="0"/>
                <a:cs typeface="Arial" panose="020B0604020202020204" pitchFamily="34" charset="0"/>
              </a:defRPr>
            </a:lvl1pPr>
          </a:lstStyle>
          <a:p>
            <a:r>
              <a:rPr lang="en-US"/>
              <a:t>Presentation title</a:t>
            </a:r>
            <a:endParaRPr lang="en-US" dirty="0"/>
          </a:p>
        </p:txBody>
      </p:sp>
      <p:sp>
        <p:nvSpPr>
          <p:cNvPr id="6" name="Slide Number Placeholder 5"/>
          <p:cNvSpPr>
            <a:spLocks noGrp="1"/>
          </p:cNvSpPr>
          <p:nvPr>
            <p:ph type="sldNum" sz="quarter" idx="4"/>
          </p:nvPr>
        </p:nvSpPr>
        <p:spPr>
          <a:xfrm>
            <a:off x="10945368" y="457200"/>
            <a:ext cx="987552" cy="274320"/>
          </a:xfrm>
          <a:prstGeom prst="rect">
            <a:avLst/>
          </a:prstGeom>
        </p:spPr>
        <p:txBody>
          <a:bodyPr vert="horz" lIns="91440" tIns="45720" rIns="91440" bIns="45720" rtlCol="0" anchor="ctr"/>
          <a:lstStyle>
            <a:lvl1pPr algn="ctr">
              <a:defRPr sz="1200">
                <a:solidFill>
                  <a:schemeClr val="accent6"/>
                </a:solidFill>
                <a:latin typeface="Arial" panose="020B0604020202020204" pitchFamily="34" charset="0"/>
                <a:cs typeface="Arial" panose="020B0604020202020204" pitchFamily="34" charset="0"/>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52" r:id="rId3"/>
    <p:sldLayoutId id="2147483653" r:id="rId4"/>
    <p:sldLayoutId id="2147483664" r:id="rId5"/>
    <p:sldLayoutId id="2147483667" r:id="rId6"/>
    <p:sldLayoutId id="2147483668" r:id="rId7"/>
    <p:sldLayoutId id="2147483669" r:id="rId8"/>
    <p:sldLayoutId id="2147483673" r:id="rId9"/>
    <p:sldLayoutId id="2147483670" r:id="rId10"/>
    <p:sldLayoutId id="2147483671" r:id="rId11"/>
    <p:sldLayoutId id="2147483655" r:id="rId12"/>
    <p:sldLayoutId id="2147483674" r:id="rId13"/>
    <p:sldLayoutId id="2147483675" r:id="rId14"/>
    <p:sldLayoutId id="2147483676" r:id="rId15"/>
    <p:sldLayoutId id="2147483654" r:id="rId16"/>
    <p:sldLayoutId id="2147483656" r:id="rId17"/>
    <p:sldLayoutId id="2147483657" r:id="rId18"/>
    <p:sldLayoutId id="2147483658" r:id="rId19"/>
    <p:sldLayoutId id="2147483659" r:id="rId20"/>
  </p:sldLayoutIdLst>
  <p:hf hdr="0" dt="0"/>
  <p:txStyles>
    <p:titleStyle>
      <a:lvl1pPr algn="ctr" defTabSz="914400" rtl="0" eaLnBrk="1" latinLnBrk="0" hangingPunct="1">
        <a:lnSpc>
          <a:spcPts val="4875"/>
        </a:lnSpc>
        <a:spcBef>
          <a:spcPct val="0"/>
        </a:spcBef>
        <a:buNone/>
        <a:defRPr sz="44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9.xml"/><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3.xml"/><Relationship Id="rId6" Type="http://schemas.openxmlformats.org/officeDocument/2006/relationships/image" Target="../media/image33.png"/><Relationship Id="rId5" Type="http://schemas.openxmlformats.org/officeDocument/2006/relationships/image" Target="../media/image32.tmp"/><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8" Type="http://schemas.openxmlformats.org/officeDocument/2006/relationships/audio" Target="../media/media4.WAV"/><Relationship Id="rId13" Type="http://schemas.microsoft.com/office/2007/relationships/media" Target="../media/media7.WAV"/><Relationship Id="rId18" Type="http://schemas.openxmlformats.org/officeDocument/2006/relationships/audio" Target="../media/media9.WAV"/><Relationship Id="rId3" Type="http://schemas.microsoft.com/office/2007/relationships/media" Target="../media/media2.WAV"/><Relationship Id="rId21" Type="http://schemas.microsoft.com/office/2007/relationships/media" Target="../media/media11.WAV"/><Relationship Id="rId7" Type="http://schemas.microsoft.com/office/2007/relationships/media" Target="../media/media4.WAV"/><Relationship Id="rId12" Type="http://schemas.openxmlformats.org/officeDocument/2006/relationships/audio" Target="../media/media6.WAV"/><Relationship Id="rId17" Type="http://schemas.microsoft.com/office/2007/relationships/media" Target="../media/media9.WAV"/><Relationship Id="rId2" Type="http://schemas.openxmlformats.org/officeDocument/2006/relationships/audio" Target="../media/media1.WAV"/><Relationship Id="rId16" Type="http://schemas.openxmlformats.org/officeDocument/2006/relationships/audio" Target="../media/media8.WAV"/><Relationship Id="rId20" Type="http://schemas.openxmlformats.org/officeDocument/2006/relationships/audio" Target="../media/media10.WAV"/><Relationship Id="rId1" Type="http://schemas.microsoft.com/office/2007/relationships/media" Target="../media/media1.WAV"/><Relationship Id="rId6" Type="http://schemas.openxmlformats.org/officeDocument/2006/relationships/audio" Target="../media/media3.WAV"/><Relationship Id="rId11" Type="http://schemas.microsoft.com/office/2007/relationships/media" Target="../media/media6.WAV"/><Relationship Id="rId24" Type="http://schemas.openxmlformats.org/officeDocument/2006/relationships/image" Target="../media/image35.png"/><Relationship Id="rId5" Type="http://schemas.microsoft.com/office/2007/relationships/media" Target="../media/media3.WAV"/><Relationship Id="rId15" Type="http://schemas.microsoft.com/office/2007/relationships/media" Target="../media/media8.WAV"/><Relationship Id="rId23" Type="http://schemas.openxmlformats.org/officeDocument/2006/relationships/slideLayout" Target="../slideLayouts/slideLayout15.xml"/><Relationship Id="rId10" Type="http://schemas.openxmlformats.org/officeDocument/2006/relationships/audio" Target="../media/media5.WAV"/><Relationship Id="rId19" Type="http://schemas.microsoft.com/office/2007/relationships/media" Target="../media/media10.WAV"/><Relationship Id="rId4" Type="http://schemas.openxmlformats.org/officeDocument/2006/relationships/audio" Target="../media/media2.WAV"/><Relationship Id="rId9" Type="http://schemas.microsoft.com/office/2007/relationships/media" Target="../media/media5.WAV"/><Relationship Id="rId14" Type="http://schemas.openxmlformats.org/officeDocument/2006/relationships/audio" Target="../media/media7.WAV"/><Relationship Id="rId22" Type="http://schemas.openxmlformats.org/officeDocument/2006/relationships/audio" Target="../media/media11.WAV"/></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Layout" Target="../slideLayouts/slideLayout15.xml"/><Relationship Id="rId1" Type="http://schemas.openxmlformats.org/officeDocument/2006/relationships/video" Target="https://www.youtube.com/embed/BqhXUW_v-1s?feature=oembed" TargetMode="External"/><Relationship Id="rId5" Type="http://schemas.openxmlformats.org/officeDocument/2006/relationships/image" Target="../media/image37.jpeg"/><Relationship Id="rId4" Type="http://schemas.openxmlformats.org/officeDocument/2006/relationships/hyperlink" Target="https://www.youtube.com/watch?v=BqhXUW_v-1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5.xml"/><Relationship Id="rId4"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5.xml"/><Relationship Id="rId4" Type="http://schemas.openxmlformats.org/officeDocument/2006/relationships/image" Target="../media/image48.png"/></Relationships>
</file>

<file path=ppt/slides/_rels/slide2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15.xml"/><Relationship Id="rId1" Type="http://schemas.openxmlformats.org/officeDocument/2006/relationships/video" Target="https://www.youtube.com/embed/bdfdV3A9IuY?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3.png"/><Relationship Id="rId1" Type="http://schemas.openxmlformats.org/officeDocument/2006/relationships/slideLayout" Target="../slideLayouts/slideLayout13.xml"/><Relationship Id="rId6" Type="http://schemas.openxmlformats.org/officeDocument/2006/relationships/image" Target="../media/image53.tmp"/><Relationship Id="rId5" Type="http://schemas.openxmlformats.org/officeDocument/2006/relationships/image" Target="../media/image52.tmp"/><Relationship Id="rId4" Type="http://schemas.openxmlformats.org/officeDocument/2006/relationships/image" Target="../media/image51.png"/></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hyperlink" Target="http://www.oxfordowl.co.uk/" TargetMode="External"/><Relationship Id="rId7" Type="http://schemas.openxmlformats.org/officeDocument/2006/relationships/image" Target="../media/image57.png"/><Relationship Id="rId2" Type="http://schemas.openxmlformats.org/officeDocument/2006/relationships/hyperlink" Target="http://www.phonicsplay.co.uk/" TargetMode="External"/><Relationship Id="rId1" Type="http://schemas.openxmlformats.org/officeDocument/2006/relationships/slideLayout" Target="../slideLayouts/slideLayout15.xml"/><Relationship Id="rId6" Type="http://schemas.openxmlformats.org/officeDocument/2006/relationships/image" Target="../media/image15.png"/><Relationship Id="rId5" Type="http://schemas.openxmlformats.org/officeDocument/2006/relationships/hyperlink" Target="http://www.teachyourmonstertoread.com/" TargetMode="External"/><Relationship Id="rId10" Type="http://schemas.openxmlformats.org/officeDocument/2006/relationships/image" Target="../media/image60.png"/><Relationship Id="rId4" Type="http://schemas.openxmlformats.org/officeDocument/2006/relationships/hyperlink" Target="http://www.bbc.co.uk/cbeebies/shows/alphablocks" TargetMode="External"/><Relationship Id="rId9" Type="http://schemas.openxmlformats.org/officeDocument/2006/relationships/image" Target="../media/image59.png"/></Relationships>
</file>

<file path=ppt/slides/_rels/slide2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77A312-BCEA-4E0A-B306-CD6F5D194D99}"/>
              </a:ext>
            </a:extLst>
          </p:cNvPr>
          <p:cNvPicPr>
            <a:picLocks noChangeAspect="1"/>
          </p:cNvPicPr>
          <p:nvPr/>
        </p:nvPicPr>
        <p:blipFill>
          <a:blip r:embed="rId2"/>
          <a:stretch>
            <a:fillRect/>
          </a:stretch>
        </p:blipFill>
        <p:spPr>
          <a:xfrm>
            <a:off x="4581525" y="1465814"/>
            <a:ext cx="3028950" cy="1514475"/>
          </a:xfrm>
          <a:prstGeom prst="rect">
            <a:avLst/>
          </a:prstGeom>
        </p:spPr>
      </p:pic>
      <p:sp>
        <p:nvSpPr>
          <p:cNvPr id="3" name="Subtitle 2">
            <a:extLst>
              <a:ext uri="{FF2B5EF4-FFF2-40B4-BE49-F238E27FC236}">
                <a16:creationId xmlns:a16="http://schemas.microsoft.com/office/drawing/2014/main" id="{86C1060B-300F-3CE3-E5AA-D8E29791C960}"/>
              </a:ext>
            </a:extLst>
          </p:cNvPr>
          <p:cNvSpPr>
            <a:spLocks noGrp="1"/>
          </p:cNvSpPr>
          <p:nvPr>
            <p:ph type="subTitle" idx="1"/>
          </p:nvPr>
        </p:nvSpPr>
        <p:spPr/>
        <p:txBody>
          <a:bodyPr/>
          <a:lstStyle/>
          <a:p>
            <a:r>
              <a:rPr lang="en-US" dirty="0"/>
              <a:t>UNLOCKING LETTERS AND SOUNDS​</a:t>
            </a:r>
          </a:p>
          <a:p>
            <a:endParaRPr lang="en-US" dirty="0"/>
          </a:p>
        </p:txBody>
      </p:sp>
      <p:pic>
        <p:nvPicPr>
          <p:cNvPr id="4" name="Picture 3">
            <a:extLst>
              <a:ext uri="{FF2B5EF4-FFF2-40B4-BE49-F238E27FC236}">
                <a16:creationId xmlns:a16="http://schemas.microsoft.com/office/drawing/2014/main" id="{BA02E6DC-CA68-49C0-89DD-1D1D2A22E9F4}"/>
              </a:ext>
            </a:extLst>
          </p:cNvPr>
          <p:cNvPicPr>
            <a:picLocks noChangeAspect="1"/>
          </p:cNvPicPr>
          <p:nvPr/>
        </p:nvPicPr>
        <p:blipFill>
          <a:blip r:embed="rId3"/>
          <a:stretch>
            <a:fillRect/>
          </a:stretch>
        </p:blipFill>
        <p:spPr>
          <a:xfrm>
            <a:off x="10301380" y="497039"/>
            <a:ext cx="1475360" cy="1146147"/>
          </a:xfrm>
          <a:prstGeom prst="rect">
            <a:avLst/>
          </a:prstGeom>
        </p:spPr>
      </p:pic>
      <p:pic>
        <p:nvPicPr>
          <p:cNvPr id="5" name="Picture 4">
            <a:extLst>
              <a:ext uri="{FF2B5EF4-FFF2-40B4-BE49-F238E27FC236}">
                <a16:creationId xmlns:a16="http://schemas.microsoft.com/office/drawing/2014/main" id="{EDF232CE-5208-41F6-B056-2A928CC78262}"/>
              </a:ext>
            </a:extLst>
          </p:cNvPr>
          <p:cNvPicPr>
            <a:picLocks noChangeAspect="1"/>
          </p:cNvPicPr>
          <p:nvPr/>
        </p:nvPicPr>
        <p:blipFill>
          <a:blip r:embed="rId4"/>
          <a:stretch>
            <a:fillRect/>
          </a:stretch>
        </p:blipFill>
        <p:spPr>
          <a:xfrm>
            <a:off x="131485" y="141424"/>
            <a:ext cx="2466975" cy="1857375"/>
          </a:xfrm>
          <a:prstGeom prst="rect">
            <a:avLst/>
          </a:prstGeom>
        </p:spPr>
      </p:pic>
      <p:pic>
        <p:nvPicPr>
          <p:cNvPr id="6" name="Picture 5">
            <a:extLst>
              <a:ext uri="{FF2B5EF4-FFF2-40B4-BE49-F238E27FC236}">
                <a16:creationId xmlns:a16="http://schemas.microsoft.com/office/drawing/2014/main" id="{DBE2A129-FCFB-4C9F-AF45-9FEAD337DA98}"/>
              </a:ext>
            </a:extLst>
          </p:cNvPr>
          <p:cNvPicPr>
            <a:picLocks noChangeAspect="1"/>
          </p:cNvPicPr>
          <p:nvPr/>
        </p:nvPicPr>
        <p:blipFill>
          <a:blip r:embed="rId5"/>
          <a:stretch>
            <a:fillRect/>
          </a:stretch>
        </p:blipFill>
        <p:spPr>
          <a:xfrm>
            <a:off x="447675" y="5059226"/>
            <a:ext cx="2762250" cy="1657350"/>
          </a:xfrm>
          <a:prstGeom prst="rect">
            <a:avLst/>
          </a:prstGeom>
        </p:spPr>
      </p:pic>
      <p:pic>
        <p:nvPicPr>
          <p:cNvPr id="7" name="Picture 6">
            <a:extLst>
              <a:ext uri="{FF2B5EF4-FFF2-40B4-BE49-F238E27FC236}">
                <a16:creationId xmlns:a16="http://schemas.microsoft.com/office/drawing/2014/main" id="{978A1AAC-E74A-4A6A-A084-F595086770B4}"/>
              </a:ext>
            </a:extLst>
          </p:cNvPr>
          <p:cNvPicPr>
            <a:picLocks noChangeAspect="1"/>
          </p:cNvPicPr>
          <p:nvPr/>
        </p:nvPicPr>
        <p:blipFill>
          <a:blip r:embed="rId6"/>
          <a:stretch>
            <a:fillRect/>
          </a:stretch>
        </p:blipFill>
        <p:spPr>
          <a:xfrm>
            <a:off x="9500773" y="4827512"/>
            <a:ext cx="2466975" cy="1847850"/>
          </a:xfrm>
          <a:prstGeom prst="rect">
            <a:avLst/>
          </a:prstGeom>
        </p:spPr>
      </p:pic>
    </p:spTree>
    <p:extLst>
      <p:ext uri="{BB962C8B-B14F-4D97-AF65-F5344CB8AC3E}">
        <p14:creationId xmlns:p14="http://schemas.microsoft.com/office/powerpoint/2010/main" val="2131568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65E9-D88A-55D3-9D42-BD1C24B6DE9F}"/>
              </a:ext>
            </a:extLst>
          </p:cNvPr>
          <p:cNvSpPr>
            <a:spLocks noGrp="1"/>
          </p:cNvSpPr>
          <p:nvPr>
            <p:ph type="title"/>
          </p:nvPr>
        </p:nvSpPr>
        <p:spPr/>
        <p:txBody>
          <a:bodyPr/>
          <a:lstStyle/>
          <a:p>
            <a:r>
              <a:rPr lang="en-US" sz="4400" b="1" dirty="0">
                <a:solidFill>
                  <a:schemeClr val="accent6"/>
                </a:solidFill>
                <a:latin typeface="Arial Black" panose="020B0604020202020204" pitchFamily="34" charset="0"/>
                <a:cs typeface="Arial Black" panose="020B0604020202020204" pitchFamily="34" charset="0"/>
              </a:rPr>
              <a:t>Unlocking letters and sounds</a:t>
            </a:r>
          </a:p>
        </p:txBody>
      </p:sp>
      <p:sp>
        <p:nvSpPr>
          <p:cNvPr id="3" name="Content Placeholder 2">
            <a:extLst>
              <a:ext uri="{FF2B5EF4-FFF2-40B4-BE49-F238E27FC236}">
                <a16:creationId xmlns:a16="http://schemas.microsoft.com/office/drawing/2014/main" id="{4D1F66E5-D2D7-172B-46BA-FEBFE092CC7F}"/>
              </a:ext>
            </a:extLst>
          </p:cNvPr>
          <p:cNvSpPr>
            <a:spLocks noGrp="1"/>
          </p:cNvSpPr>
          <p:nvPr>
            <p:ph idx="1"/>
          </p:nvPr>
        </p:nvSpPr>
        <p:spPr/>
        <p:txBody>
          <a:bodyPr/>
          <a:lstStyle/>
          <a:p>
            <a:r>
              <a:rPr lang="en-US" dirty="0"/>
              <a:t>Introduction​</a:t>
            </a:r>
          </a:p>
          <a:p>
            <a:r>
              <a:rPr lang="en-US" dirty="0"/>
              <a:t>What is phonics?</a:t>
            </a:r>
          </a:p>
          <a:p>
            <a:r>
              <a:rPr lang="en-US" dirty="0"/>
              <a:t>How do we teach your children in EYFS?</a:t>
            </a:r>
          </a:p>
          <a:p>
            <a:r>
              <a:rPr lang="en-US" dirty="0"/>
              <a:t>What you can do to support at home. </a:t>
            </a:r>
          </a:p>
          <a:p>
            <a:endParaRPr lang="en-US" dirty="0"/>
          </a:p>
        </p:txBody>
      </p:sp>
    </p:spTree>
    <p:extLst>
      <p:ext uri="{BB962C8B-B14F-4D97-AF65-F5344CB8AC3E}">
        <p14:creationId xmlns:p14="http://schemas.microsoft.com/office/powerpoint/2010/main" val="38555318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2E339BF-E6D7-DD0E-AF02-6813852EE723}"/>
              </a:ext>
            </a:extLst>
          </p:cNvPr>
          <p:cNvSpPr>
            <a:spLocks noGrp="1"/>
          </p:cNvSpPr>
          <p:nvPr>
            <p:ph type="body" idx="1"/>
          </p:nvPr>
        </p:nvSpPr>
        <p:spPr>
          <a:xfrm>
            <a:off x="2696817" y="3764148"/>
            <a:ext cx="6400800" cy="512064"/>
          </a:xfrm>
        </p:spPr>
        <p:txBody>
          <a:bodyPr/>
          <a:lstStyle/>
          <a:p>
            <a:r>
              <a:rPr lang="en-GB" sz="2400" dirty="0">
                <a:latin typeface="Comic Sans MS" panose="030F0702030302020204" pitchFamily="66" charset="0"/>
              </a:rPr>
              <a:t>They are just a series of images and pictures to your child!</a:t>
            </a:r>
            <a:endParaRPr lang="en-GB" sz="2400" dirty="0"/>
          </a:p>
          <a:p>
            <a:pPr algn="ctr"/>
            <a:endParaRPr lang="en-US" sz="2400" dirty="0">
              <a:solidFill>
                <a:schemeClr val="accent6"/>
              </a:solidFill>
              <a:latin typeface="Sabon Next LT" panose="02000500000000000000" pitchFamily="2" charset="0"/>
              <a:cs typeface="Sabon Next LT" panose="02000500000000000000" pitchFamily="2" charset="0"/>
            </a:endParaRPr>
          </a:p>
        </p:txBody>
      </p:sp>
      <p:pic>
        <p:nvPicPr>
          <p:cNvPr id="7" name="Picture 6">
            <a:extLst>
              <a:ext uri="{FF2B5EF4-FFF2-40B4-BE49-F238E27FC236}">
                <a16:creationId xmlns:a16="http://schemas.microsoft.com/office/drawing/2014/main" id="{89AD71C7-72F8-4E74-9329-69B1D504BB35}"/>
              </a:ext>
            </a:extLst>
          </p:cNvPr>
          <p:cNvPicPr>
            <a:picLocks noChangeAspect="1"/>
          </p:cNvPicPr>
          <p:nvPr/>
        </p:nvPicPr>
        <p:blipFill>
          <a:blip r:embed="rId2"/>
          <a:stretch>
            <a:fillRect/>
          </a:stretch>
        </p:blipFill>
        <p:spPr>
          <a:xfrm>
            <a:off x="3489632" y="2841180"/>
            <a:ext cx="4523624" cy="1066892"/>
          </a:xfrm>
          <a:prstGeom prst="rect">
            <a:avLst/>
          </a:prstGeom>
        </p:spPr>
      </p:pic>
      <p:sp>
        <p:nvSpPr>
          <p:cNvPr id="11" name="TextBox 10">
            <a:extLst>
              <a:ext uri="{FF2B5EF4-FFF2-40B4-BE49-F238E27FC236}">
                <a16:creationId xmlns:a16="http://schemas.microsoft.com/office/drawing/2014/main" id="{10DFC009-A2B4-49A9-B7F0-408093EE5390}"/>
              </a:ext>
            </a:extLst>
          </p:cNvPr>
          <p:cNvSpPr txBox="1"/>
          <p:nvPr/>
        </p:nvSpPr>
        <p:spPr>
          <a:xfrm>
            <a:off x="3220278" y="4831040"/>
            <a:ext cx="6096000" cy="923330"/>
          </a:xfrm>
          <a:prstGeom prst="rect">
            <a:avLst/>
          </a:prstGeom>
          <a:noFill/>
        </p:spPr>
        <p:txBody>
          <a:bodyPr wrap="square">
            <a:spAutoFit/>
          </a:bodyPr>
          <a:lstStyle/>
          <a:p>
            <a:pPr marL="0" indent="0" algn="ctr">
              <a:buNone/>
            </a:pPr>
            <a:r>
              <a:rPr lang="en-GB" sz="1800" dirty="0">
                <a:solidFill>
                  <a:prstClr val="black"/>
                </a:solidFill>
                <a:latin typeface="Symbol" panose="05050102010706020507" pitchFamily="18" charset="2"/>
              </a:rPr>
              <a:t>If we use the alphabet letters to learn how to read and write, we will need lots of practise in lots of different ways.</a:t>
            </a:r>
          </a:p>
        </p:txBody>
      </p:sp>
    </p:spTree>
    <p:extLst>
      <p:ext uri="{BB962C8B-B14F-4D97-AF65-F5344CB8AC3E}">
        <p14:creationId xmlns:p14="http://schemas.microsoft.com/office/powerpoint/2010/main" val="2952923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712D1D31-1A67-703B-DF69-CA8142BF6A2D}"/>
              </a:ext>
            </a:extLst>
          </p:cNvPr>
          <p:cNvSpPr>
            <a:spLocks noGrp="1"/>
          </p:cNvSpPr>
          <p:nvPr>
            <p:ph type="sldNum" sz="quarter" idx="12"/>
          </p:nvPr>
        </p:nvSpPr>
        <p:spPr/>
        <p:txBody>
          <a:bodyPr/>
          <a:lstStyle/>
          <a:p>
            <a:fld id="{48F63A3B-78C7-47BE-AE5E-E10140E04643}" type="slidenum">
              <a:rPr lang="en-US" smtClean="0"/>
              <a:t>4</a:t>
            </a:fld>
            <a:endParaRPr lang="en-US" dirty="0"/>
          </a:p>
        </p:txBody>
      </p:sp>
      <p:sp>
        <p:nvSpPr>
          <p:cNvPr id="4" name="Content Placeholder 3">
            <a:extLst>
              <a:ext uri="{FF2B5EF4-FFF2-40B4-BE49-F238E27FC236}">
                <a16:creationId xmlns:a16="http://schemas.microsoft.com/office/drawing/2014/main" id="{2D78FEE6-9163-4D8E-93BA-5DDF7D8854BD}"/>
              </a:ext>
            </a:extLst>
          </p:cNvPr>
          <p:cNvSpPr>
            <a:spLocks noGrp="1"/>
          </p:cNvSpPr>
          <p:nvPr>
            <p:ph sz="half" idx="1"/>
          </p:nvPr>
        </p:nvSpPr>
        <p:spPr>
          <a:xfrm>
            <a:off x="539496" y="1974971"/>
            <a:ext cx="11119104" cy="4434840"/>
          </a:xfrm>
        </p:spPr>
        <p:txBody>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The ability to read and write well is a vital skill for all children, paving the way for an enjoyable and successful school experience.</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Phonics helps children to develop good reading and spelling skills</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     </a:t>
            </a: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e.g. </a:t>
            </a:r>
            <a:r>
              <a:rPr kumimoji="0" lang="en-GB" sz="2400" b="1" i="0" u="none" strike="noStrike" kern="1200" cap="none" spc="0" normalizeH="0" baseline="0" noProof="0" dirty="0">
                <a:ln>
                  <a:noFill/>
                </a:ln>
                <a:solidFill>
                  <a:srgbClr val="000000"/>
                </a:solidFill>
                <a:effectLst/>
                <a:uLnTx/>
                <a:uFillTx/>
                <a:latin typeface="Calibri" charset="0"/>
                <a:ea typeface="ＭＳ Ｐゴシック" charset="0"/>
                <a:cs typeface="+mn-cs"/>
              </a:rPr>
              <a:t>cat </a:t>
            </a: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can be sounded out for reading and spelling </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US" sz="2800" b="0" i="0" u="none" strike="noStrike" kern="1200" cap="none" spc="0" normalizeH="0" baseline="0" noProof="0" dirty="0">
                <a:ln>
                  <a:noFill/>
                </a:ln>
                <a:solidFill>
                  <a:srgbClr val="000000"/>
                </a:solidFill>
                <a:effectLst/>
                <a:uLnTx/>
                <a:uFillTx/>
                <a:latin typeface="Calibri" charset="0"/>
                <a:ea typeface="ＭＳ Ｐゴシック" charset="0"/>
                <a:cs typeface="+mn-cs"/>
              </a:rPr>
              <a:t>We use a synthetic scheme called </a:t>
            </a:r>
            <a:r>
              <a:rPr kumimoji="0" lang="en-US" sz="2800" b="1" i="0" u="none" strike="noStrike" kern="1200" cap="none" spc="0" normalizeH="0" baseline="0" noProof="0" dirty="0">
                <a:ln>
                  <a:noFill/>
                </a:ln>
                <a:solidFill>
                  <a:srgbClr val="000000"/>
                </a:solidFill>
                <a:effectLst/>
                <a:uLnTx/>
                <a:uFillTx/>
                <a:latin typeface="Calibri" charset="0"/>
                <a:ea typeface="ＭＳ Ｐゴシック" charset="0"/>
                <a:cs typeface="+mn-cs"/>
              </a:rPr>
              <a:t>‘ Unlocking Letters and Sounds’</a:t>
            </a:r>
            <a:r>
              <a:rPr kumimoji="0" lang="en-US" sz="2800" b="0" i="0" u="none" strike="noStrike" kern="1200" cap="none" spc="0" normalizeH="0" baseline="0" noProof="0" dirty="0">
                <a:ln>
                  <a:noFill/>
                </a:ln>
                <a:solidFill>
                  <a:srgbClr val="000000"/>
                </a:solidFill>
                <a:effectLst/>
                <a:uLnTx/>
                <a:uFillTx/>
                <a:latin typeface="Calibri" charset="0"/>
                <a:ea typeface="ＭＳ Ｐゴシック" charset="0"/>
                <a:cs typeface="+mn-cs"/>
              </a:rPr>
              <a:t> as our teaching resource.</a:t>
            </a:r>
            <a:endPar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endParaRPr>
          </a:p>
          <a:p>
            <a:endParaRPr lang="en-GB" dirty="0"/>
          </a:p>
        </p:txBody>
      </p:sp>
      <p:sp>
        <p:nvSpPr>
          <p:cNvPr id="9" name="Title 8">
            <a:extLst>
              <a:ext uri="{FF2B5EF4-FFF2-40B4-BE49-F238E27FC236}">
                <a16:creationId xmlns:a16="http://schemas.microsoft.com/office/drawing/2014/main" id="{F1A56389-3270-4AB1-B1AC-F2E5037B5E5D}"/>
              </a:ext>
            </a:extLst>
          </p:cNvPr>
          <p:cNvSpPr>
            <a:spLocks noGrp="1"/>
          </p:cNvSpPr>
          <p:nvPr>
            <p:ph type="title"/>
          </p:nvPr>
        </p:nvSpPr>
        <p:spPr/>
        <p:txBody>
          <a:bodyPr/>
          <a:lstStyle/>
          <a:p>
            <a:r>
              <a:rPr lang="en-GB" dirty="0"/>
              <a:t>Why teach Phonics?</a:t>
            </a:r>
          </a:p>
        </p:txBody>
      </p:sp>
      <p:pic>
        <p:nvPicPr>
          <p:cNvPr id="10" name="Picture 9">
            <a:extLst>
              <a:ext uri="{FF2B5EF4-FFF2-40B4-BE49-F238E27FC236}">
                <a16:creationId xmlns:a16="http://schemas.microsoft.com/office/drawing/2014/main" id="{345FF5D3-188F-4772-AC1C-D0201A632B1F}"/>
              </a:ext>
            </a:extLst>
          </p:cNvPr>
          <p:cNvPicPr>
            <a:picLocks noChangeAspect="1"/>
          </p:cNvPicPr>
          <p:nvPr/>
        </p:nvPicPr>
        <p:blipFill>
          <a:blip r:embed="rId2"/>
          <a:stretch>
            <a:fillRect/>
          </a:stretch>
        </p:blipFill>
        <p:spPr>
          <a:xfrm>
            <a:off x="335868" y="238108"/>
            <a:ext cx="1766664" cy="1330114"/>
          </a:xfrm>
          <a:prstGeom prst="rect">
            <a:avLst/>
          </a:prstGeom>
        </p:spPr>
      </p:pic>
      <p:pic>
        <p:nvPicPr>
          <p:cNvPr id="11" name="Picture 10">
            <a:extLst>
              <a:ext uri="{FF2B5EF4-FFF2-40B4-BE49-F238E27FC236}">
                <a16:creationId xmlns:a16="http://schemas.microsoft.com/office/drawing/2014/main" id="{8397887C-4F8A-48D9-A739-C93D0FFF17AC}"/>
              </a:ext>
            </a:extLst>
          </p:cNvPr>
          <p:cNvPicPr>
            <a:picLocks noChangeAspect="1"/>
          </p:cNvPicPr>
          <p:nvPr/>
        </p:nvPicPr>
        <p:blipFill>
          <a:blip r:embed="rId3"/>
          <a:stretch>
            <a:fillRect/>
          </a:stretch>
        </p:blipFill>
        <p:spPr>
          <a:xfrm>
            <a:off x="478942" y="4949980"/>
            <a:ext cx="2543175" cy="1525905"/>
          </a:xfrm>
          <a:prstGeom prst="rect">
            <a:avLst/>
          </a:prstGeom>
        </p:spPr>
      </p:pic>
      <p:pic>
        <p:nvPicPr>
          <p:cNvPr id="1026" name="Picture 2" descr="CEW Sound Mat Phase 2 Copyright ©2022 Unlocking Letters and Sounds">
            <a:extLst>
              <a:ext uri="{FF2B5EF4-FFF2-40B4-BE49-F238E27FC236}">
                <a16:creationId xmlns:a16="http://schemas.microsoft.com/office/drawing/2014/main" id="{3D45F3E2-CAC9-466A-99B4-D6F02C3D33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8474" y="4489943"/>
            <a:ext cx="254317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DF6405A9-EB82-4612-A7E5-E7A3EED678C3}"/>
              </a:ext>
            </a:extLst>
          </p:cNvPr>
          <p:cNvPicPr>
            <a:picLocks noChangeAspect="1"/>
          </p:cNvPicPr>
          <p:nvPr/>
        </p:nvPicPr>
        <p:blipFill>
          <a:blip r:embed="rId5"/>
          <a:stretch>
            <a:fillRect/>
          </a:stretch>
        </p:blipFill>
        <p:spPr>
          <a:xfrm>
            <a:off x="9389745" y="4489944"/>
            <a:ext cx="2543175" cy="1800225"/>
          </a:xfrm>
          <a:prstGeom prst="rect">
            <a:avLst/>
          </a:prstGeom>
        </p:spPr>
      </p:pic>
      <p:pic>
        <p:nvPicPr>
          <p:cNvPr id="13" name="Picture 12">
            <a:extLst>
              <a:ext uri="{FF2B5EF4-FFF2-40B4-BE49-F238E27FC236}">
                <a16:creationId xmlns:a16="http://schemas.microsoft.com/office/drawing/2014/main" id="{0873B6D1-7FDB-41DC-B2FA-A9326E0F664B}"/>
              </a:ext>
            </a:extLst>
          </p:cNvPr>
          <p:cNvPicPr>
            <a:picLocks noChangeAspect="1"/>
          </p:cNvPicPr>
          <p:nvPr/>
        </p:nvPicPr>
        <p:blipFill>
          <a:blip r:embed="rId6"/>
          <a:stretch>
            <a:fillRect/>
          </a:stretch>
        </p:blipFill>
        <p:spPr>
          <a:xfrm>
            <a:off x="3329743" y="4914379"/>
            <a:ext cx="2348177" cy="1597106"/>
          </a:xfrm>
          <a:prstGeom prst="rect">
            <a:avLst/>
          </a:prstGeom>
        </p:spPr>
      </p:pic>
      <p:pic>
        <p:nvPicPr>
          <p:cNvPr id="1028" name="Picture 4" descr="Phonics Phase 3 | Discovery Primary School">
            <a:extLst>
              <a:ext uri="{FF2B5EF4-FFF2-40B4-BE49-F238E27FC236}">
                <a16:creationId xmlns:a16="http://schemas.microsoft.com/office/drawing/2014/main" id="{A10089C6-21E7-4B2D-B95C-ED8D53E696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14660" y="5067300"/>
            <a:ext cx="2552700" cy="17907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A0820D95-5539-42A9-8C7B-3FC3FAA9F554}"/>
              </a:ext>
            </a:extLst>
          </p:cNvPr>
          <p:cNvPicPr>
            <a:picLocks noChangeAspect="1"/>
          </p:cNvPicPr>
          <p:nvPr/>
        </p:nvPicPr>
        <p:blipFill>
          <a:blip r:embed="rId8"/>
          <a:stretch>
            <a:fillRect/>
          </a:stretch>
        </p:blipFill>
        <p:spPr>
          <a:xfrm>
            <a:off x="9981217" y="367697"/>
            <a:ext cx="1871867" cy="1403900"/>
          </a:xfrm>
          <a:prstGeom prst="rect">
            <a:avLst/>
          </a:prstGeom>
        </p:spPr>
      </p:pic>
    </p:spTree>
    <p:extLst>
      <p:ext uri="{BB962C8B-B14F-4D97-AF65-F5344CB8AC3E}">
        <p14:creationId xmlns:p14="http://schemas.microsoft.com/office/powerpoint/2010/main" val="2903841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B311B-3177-0658-3585-6639F26A9BF6}"/>
              </a:ext>
            </a:extLst>
          </p:cNvPr>
          <p:cNvSpPr>
            <a:spLocks noGrp="1"/>
          </p:cNvSpPr>
          <p:nvPr>
            <p:ph type="title"/>
          </p:nvPr>
        </p:nvSpPr>
        <p:spPr/>
        <p:txBody>
          <a:bodyPr/>
          <a:lstStyle/>
          <a:p>
            <a:r>
              <a:rPr lang="en-GB" sz="4400" dirty="0">
                <a:latin typeface="Tahoma" charset="0"/>
                <a:cs typeface="Tahoma" charset="0"/>
              </a:rPr>
              <a:t>Why synthetic phonics?</a:t>
            </a:r>
            <a:endParaRPr lang="en-US" sz="4400" b="1" dirty="0">
              <a:solidFill>
                <a:schemeClr val="accent6"/>
              </a:solidFill>
              <a:latin typeface="Arial Black" panose="020B0604020202020204" pitchFamily="34" charset="0"/>
              <a:cs typeface="Arial Black" panose="020B0604020202020204" pitchFamily="34" charset="0"/>
            </a:endParaRPr>
          </a:p>
        </p:txBody>
      </p:sp>
      <p:sp>
        <p:nvSpPr>
          <p:cNvPr id="8" name="Slide Number Placeholder 7">
            <a:extLst>
              <a:ext uri="{FF2B5EF4-FFF2-40B4-BE49-F238E27FC236}">
                <a16:creationId xmlns:a16="http://schemas.microsoft.com/office/drawing/2014/main" id="{AECF22D2-2B16-C40D-AA90-609B5CD08B3D}"/>
              </a:ext>
            </a:extLst>
          </p:cNvPr>
          <p:cNvSpPr>
            <a:spLocks noGrp="1"/>
          </p:cNvSpPr>
          <p:nvPr>
            <p:ph type="sldNum" sz="quarter" idx="12"/>
          </p:nvPr>
        </p:nvSpPr>
        <p:spPr/>
        <p:txBody>
          <a:bodyPr/>
          <a:lstStyle/>
          <a:p>
            <a:fld id="{48F63A3B-78C7-47BE-AE5E-E10140E04643}" type="slidenum">
              <a:rPr lang="en-US" smtClean="0"/>
              <a:t>5</a:t>
            </a:fld>
            <a:endParaRPr lang="en-US" dirty="0"/>
          </a:p>
        </p:txBody>
      </p:sp>
      <p:sp>
        <p:nvSpPr>
          <p:cNvPr id="4" name="Content Placeholder 3">
            <a:extLst>
              <a:ext uri="{FF2B5EF4-FFF2-40B4-BE49-F238E27FC236}">
                <a16:creationId xmlns:a16="http://schemas.microsoft.com/office/drawing/2014/main" id="{D2F91286-4234-42DC-A319-96641734598D}"/>
              </a:ext>
            </a:extLst>
          </p:cNvPr>
          <p:cNvSpPr>
            <a:spLocks noGrp="1"/>
          </p:cNvSpPr>
          <p:nvPr>
            <p:ph sz="half" idx="1"/>
          </p:nvPr>
        </p:nvSpPr>
        <p:spPr/>
        <p:txBody>
          <a:bodyPr>
            <a:normAutofit/>
          </a:bodyPr>
          <a:lstStyle/>
          <a:p>
            <a:pPr eaLnBrk="1" hangingPunct="1">
              <a:buFont typeface="Arial" charset="0"/>
              <a:buNone/>
            </a:pPr>
            <a:endParaRPr lang="en-GB" sz="2000" i="1" dirty="0">
              <a:latin typeface="Calibri" charset="0"/>
            </a:endParaRPr>
          </a:p>
          <a:p>
            <a:pPr eaLnBrk="1" hangingPunct="1"/>
            <a:r>
              <a:rPr lang="en-GB" sz="2800" dirty="0">
                <a:latin typeface="Calibri" charset="0"/>
              </a:rPr>
              <a:t>Synthetic phonics is simply the ability to change a letter or letter group into sounds that are then blended together into a word.</a:t>
            </a:r>
          </a:p>
          <a:p>
            <a:pPr eaLnBrk="1" hangingPunct="1"/>
            <a:r>
              <a:rPr lang="en-GB" sz="2800" dirty="0">
                <a:latin typeface="Calibri" charset="0"/>
              </a:rPr>
              <a:t>In other words synthesising (put together/build up) sounds and blend together to make a word.</a:t>
            </a:r>
            <a:endParaRPr lang="en-US" sz="2800" dirty="0">
              <a:solidFill>
                <a:srgbClr val="000000"/>
              </a:solidFill>
              <a:latin typeface="Calibri" charset="0"/>
            </a:endParaRPr>
          </a:p>
          <a:p>
            <a:endParaRPr lang="en-GB" dirty="0"/>
          </a:p>
        </p:txBody>
      </p:sp>
    </p:spTree>
    <p:extLst>
      <p:ext uri="{BB962C8B-B14F-4D97-AF65-F5344CB8AC3E}">
        <p14:creationId xmlns:p14="http://schemas.microsoft.com/office/powerpoint/2010/main" val="2886474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2"/>
          </p:nvPr>
        </p:nvSpPr>
        <p:spPr/>
        <p:txBody>
          <a:bodyPr/>
          <a:lstStyle/>
          <a:p>
            <a:fld id="{48F63A3B-78C7-47BE-AE5E-E10140E04643}" type="slidenum">
              <a:rPr lang="en-US" smtClean="0"/>
              <a:t>6</a:t>
            </a:fld>
            <a:endParaRPr lang="en-US" dirty="0"/>
          </a:p>
        </p:txBody>
      </p:sp>
      <p:sp>
        <p:nvSpPr>
          <p:cNvPr id="14" name="TextBox 13">
            <a:extLst>
              <a:ext uri="{FF2B5EF4-FFF2-40B4-BE49-F238E27FC236}">
                <a16:creationId xmlns:a16="http://schemas.microsoft.com/office/drawing/2014/main" id="{C19731D4-F635-49E5-B8E0-5EBCDC2FAD81}"/>
              </a:ext>
            </a:extLst>
          </p:cNvPr>
          <p:cNvSpPr txBox="1"/>
          <p:nvPr/>
        </p:nvSpPr>
        <p:spPr>
          <a:xfrm>
            <a:off x="5111231" y="1766405"/>
            <a:ext cx="6102626" cy="707886"/>
          </a:xfrm>
          <a:prstGeom prst="rect">
            <a:avLst/>
          </a:prstGeom>
          <a:noFill/>
        </p:spPr>
        <p:txBody>
          <a:bodyPr wrap="square">
            <a:spAutoFit/>
          </a:bodyPr>
          <a:lstStyle/>
          <a:p>
            <a:r>
              <a:rPr kumimoji="0" lang="en-GB" sz="4000" b="0" i="0" u="none" strike="noStrike" kern="1200" cap="none" spc="0" normalizeH="0" baseline="0" noProof="0" dirty="0">
                <a:ln>
                  <a:noFill/>
                </a:ln>
                <a:solidFill>
                  <a:schemeClr val="accent6">
                    <a:lumMod val="75000"/>
                  </a:schemeClr>
                </a:solidFill>
                <a:effectLst/>
                <a:uLnTx/>
                <a:uFillTx/>
                <a:latin typeface="Tahoma" charset="0"/>
                <a:ea typeface="ＭＳ Ｐゴシック" charset="0"/>
                <a:cs typeface="Tahoma" charset="0"/>
              </a:rPr>
              <a:t>Phonics at a glance</a:t>
            </a:r>
            <a:endParaRPr lang="en-GB" dirty="0">
              <a:solidFill>
                <a:schemeClr val="accent6">
                  <a:lumMod val="75000"/>
                </a:schemeClr>
              </a:solidFill>
            </a:endParaRPr>
          </a:p>
        </p:txBody>
      </p:sp>
      <p:sp>
        <p:nvSpPr>
          <p:cNvPr id="16" name="TextBox 15">
            <a:extLst>
              <a:ext uri="{FF2B5EF4-FFF2-40B4-BE49-F238E27FC236}">
                <a16:creationId xmlns:a16="http://schemas.microsoft.com/office/drawing/2014/main" id="{1C4982F4-EC10-4B0B-94E8-FAC69423E704}"/>
              </a:ext>
            </a:extLst>
          </p:cNvPr>
          <p:cNvSpPr txBox="1"/>
          <p:nvPr/>
        </p:nvSpPr>
        <p:spPr>
          <a:xfrm>
            <a:off x="4283765" y="2782669"/>
            <a:ext cx="6102626" cy="646331"/>
          </a:xfrm>
          <a:prstGeom prst="rect">
            <a:avLst/>
          </a:prstGeom>
          <a:noFill/>
        </p:spPr>
        <p:txBody>
          <a:bodyPr wrap="square">
            <a:spAutoFit/>
          </a:bodyPr>
          <a:lstStyle/>
          <a:p>
            <a:pPr marL="342900" marR="0" lvl="0" indent="-342900" algn="ctr" defTabSz="914400" rtl="0" eaLnBrk="1" fontAlgn="base" latinLnBrk="0" hangingPunct="1">
              <a:lnSpc>
                <a:spcPct val="100000"/>
              </a:lnSpc>
              <a:spcBef>
                <a:spcPct val="20000"/>
              </a:spcBef>
              <a:spcAft>
                <a:spcPct val="0"/>
              </a:spcAft>
              <a:buClrTx/>
              <a:buSzTx/>
              <a:buFontTx/>
              <a:buNone/>
              <a:tabLst/>
              <a:defRPr/>
            </a:pPr>
            <a:r>
              <a:rPr kumimoji="0" lang="en-GB" sz="3600" b="0" i="0" u="none" strike="noStrike" kern="1200" cap="none" spc="0" normalizeH="0" baseline="0" noProof="0" dirty="0">
                <a:ln>
                  <a:noFill/>
                </a:ln>
                <a:solidFill>
                  <a:srgbClr val="000000"/>
                </a:solidFill>
                <a:effectLst/>
                <a:uLnTx/>
                <a:uFillTx/>
                <a:latin typeface="Calibri" charset="0"/>
                <a:ea typeface="ＭＳ Ｐゴシック" charset="0"/>
                <a:cs typeface="+mn-cs"/>
              </a:rPr>
              <a:t>Phonics is…</a:t>
            </a:r>
          </a:p>
        </p:txBody>
      </p:sp>
      <p:sp>
        <p:nvSpPr>
          <p:cNvPr id="17" name="Text Box 6">
            <a:extLst>
              <a:ext uri="{FF2B5EF4-FFF2-40B4-BE49-F238E27FC236}">
                <a16:creationId xmlns:a16="http://schemas.microsoft.com/office/drawing/2014/main" id="{FA32FDAB-0A31-4600-8301-4EE759441D9D}"/>
              </a:ext>
            </a:extLst>
          </p:cNvPr>
          <p:cNvSpPr txBox="1">
            <a:spLocks noChangeArrowheads="1"/>
          </p:cNvSpPr>
          <p:nvPr/>
        </p:nvSpPr>
        <p:spPr bwMode="auto">
          <a:xfrm>
            <a:off x="3901593" y="3897313"/>
            <a:ext cx="2667000" cy="1206500"/>
          </a:xfrm>
          <a:prstGeom prst="rect">
            <a:avLst/>
          </a:prstGeom>
          <a:noFill/>
          <a:ln w="1905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spcBef>
                <a:spcPct val="50000"/>
              </a:spcBef>
            </a:pPr>
            <a:r>
              <a:rPr lang="en-GB" sz="2400" b="1" dirty="0">
                <a:latin typeface="SassoonCRInfant" charset="0"/>
                <a:cs typeface="Arial" charset="0"/>
              </a:rPr>
              <a:t>Skills</a:t>
            </a:r>
            <a:r>
              <a:rPr lang="en-GB" sz="2400" dirty="0">
                <a:latin typeface="SassoonCRInfant" charset="0"/>
                <a:cs typeface="Arial" charset="0"/>
              </a:rPr>
              <a:t> of segmentation and blending</a:t>
            </a:r>
          </a:p>
        </p:txBody>
      </p:sp>
      <p:pic>
        <p:nvPicPr>
          <p:cNvPr id="15" name="Picture 14">
            <a:extLst>
              <a:ext uri="{FF2B5EF4-FFF2-40B4-BE49-F238E27FC236}">
                <a16:creationId xmlns:a16="http://schemas.microsoft.com/office/drawing/2014/main" id="{D1F4D0DB-D95B-4833-B27E-2C30C50DE3AF}"/>
              </a:ext>
            </a:extLst>
          </p:cNvPr>
          <p:cNvPicPr>
            <a:picLocks noChangeAspect="1"/>
          </p:cNvPicPr>
          <p:nvPr/>
        </p:nvPicPr>
        <p:blipFill>
          <a:blip r:embed="rId2"/>
          <a:stretch>
            <a:fillRect/>
          </a:stretch>
        </p:blipFill>
        <p:spPr>
          <a:xfrm>
            <a:off x="8561625" y="3883773"/>
            <a:ext cx="2383743" cy="1377815"/>
          </a:xfrm>
          <a:prstGeom prst="rect">
            <a:avLst/>
          </a:prstGeom>
        </p:spPr>
      </p:pic>
      <p:sp>
        <p:nvSpPr>
          <p:cNvPr id="19" name="AutoShape 5">
            <a:extLst>
              <a:ext uri="{FF2B5EF4-FFF2-40B4-BE49-F238E27FC236}">
                <a16:creationId xmlns:a16="http://schemas.microsoft.com/office/drawing/2014/main" id="{EEC27312-441D-496C-93CC-014ED0B31D64}"/>
              </a:ext>
            </a:extLst>
          </p:cNvPr>
          <p:cNvSpPr>
            <a:spLocks noChangeArrowheads="1"/>
          </p:cNvSpPr>
          <p:nvPr/>
        </p:nvSpPr>
        <p:spPr bwMode="auto">
          <a:xfrm>
            <a:off x="7335078" y="4195763"/>
            <a:ext cx="609600" cy="609600"/>
          </a:xfrm>
          <a:prstGeom prst="plus">
            <a:avLst>
              <a:gd name="adj" fmla="val 25000"/>
            </a:avLst>
          </a:prstGeom>
          <a:solidFill>
            <a:srgbClr val="202C8F"/>
          </a:solidFill>
          <a:ln w="9525">
            <a:solidFill>
              <a:srgbClr val="000000"/>
            </a:solidFill>
            <a:miter lim="800000"/>
            <a:headEnd/>
            <a:tailEnd/>
          </a:ln>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GB" sz="1800" b="0" i="0" u="none" strike="noStrike" kern="0" cap="none" spc="0" normalizeH="0" baseline="0" noProof="0">
              <a:ln>
                <a:noFill/>
              </a:ln>
              <a:solidFill>
                <a:srgbClr val="000000"/>
              </a:solidFill>
              <a:effectLst/>
              <a:uLnTx/>
              <a:uFillTx/>
              <a:latin typeface="Arial" charset="0"/>
              <a:ea typeface="ＭＳ Ｐゴシック" charset="0"/>
            </a:endParaRPr>
          </a:p>
        </p:txBody>
      </p:sp>
    </p:spTree>
    <p:extLst>
      <p:ext uri="{BB962C8B-B14F-4D97-AF65-F5344CB8AC3E}">
        <p14:creationId xmlns:p14="http://schemas.microsoft.com/office/powerpoint/2010/main" val="68568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C09F16-6D23-666F-6800-8FC697831948}"/>
              </a:ext>
            </a:extLst>
          </p:cNvPr>
          <p:cNvSpPr>
            <a:spLocks noGrp="1"/>
          </p:cNvSpPr>
          <p:nvPr>
            <p:ph type="title"/>
          </p:nvPr>
        </p:nvSpPr>
        <p:spPr/>
        <p:txBody>
          <a:bodyPr/>
          <a:lstStyle/>
          <a:p>
            <a:r>
              <a:rPr lang="en-GB" sz="4400" dirty="0">
                <a:latin typeface="Tahoma" charset="0"/>
                <a:cs typeface="Tahoma" charset="0"/>
              </a:rPr>
              <a:t>Definitions</a:t>
            </a:r>
            <a:endParaRPr lang="en-US" dirty="0"/>
          </a:p>
        </p:txBody>
      </p:sp>
      <p:sp>
        <p:nvSpPr>
          <p:cNvPr id="74" name="Slide Number Placeholder 73">
            <a:extLst>
              <a:ext uri="{FF2B5EF4-FFF2-40B4-BE49-F238E27FC236}">
                <a16:creationId xmlns:a16="http://schemas.microsoft.com/office/drawing/2014/main" id="{B964C6B0-844C-A964-2B74-46CF893E1381}"/>
              </a:ext>
            </a:extLst>
          </p:cNvPr>
          <p:cNvSpPr>
            <a:spLocks noGrp="1"/>
          </p:cNvSpPr>
          <p:nvPr>
            <p:ph type="sldNum" sz="quarter" idx="12"/>
          </p:nvPr>
        </p:nvSpPr>
        <p:spPr/>
        <p:txBody>
          <a:bodyPr/>
          <a:lstStyle/>
          <a:p>
            <a:fld id="{48F63A3B-78C7-47BE-AE5E-E10140E04643}" type="slidenum">
              <a:rPr lang="en-US" smtClean="0"/>
              <a:pPr/>
              <a:t>7</a:t>
            </a:fld>
            <a:endParaRPr lang="en-US" dirty="0"/>
          </a:p>
        </p:txBody>
      </p:sp>
      <p:sp>
        <p:nvSpPr>
          <p:cNvPr id="41" name="Rectangle 3">
            <a:extLst>
              <a:ext uri="{FF2B5EF4-FFF2-40B4-BE49-F238E27FC236}">
                <a16:creationId xmlns:a16="http://schemas.microsoft.com/office/drawing/2014/main" id="{B772AFA1-C80B-4AD1-BC9F-78437C0282E3}"/>
              </a:ext>
            </a:extLst>
          </p:cNvPr>
          <p:cNvSpPr txBox="1">
            <a:spLocks noChangeArrowheads="1"/>
          </p:cNvSpPr>
          <p:nvPr/>
        </p:nvSpPr>
        <p:spPr>
          <a:xfrm>
            <a:off x="755650" y="3584448"/>
            <a:ext cx="3810000" cy="4114800"/>
          </a:xfrm>
          <a:prstGeom prst="rect">
            <a:avLst/>
          </a:prstGeom>
        </p:spPr>
        <p:txBody>
          <a:bodyPr/>
          <a:lst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r>
              <a:rPr lang="en-GB" dirty="0">
                <a:latin typeface="Comic Sans MS" pitchFamily="66" charset="0"/>
              </a:rPr>
              <a:t>	</a:t>
            </a:r>
            <a:r>
              <a:rPr lang="en-GB" dirty="0"/>
              <a:t>A </a:t>
            </a:r>
            <a:r>
              <a:rPr lang="en-GB" dirty="0">
                <a:solidFill>
                  <a:schemeClr val="accent2"/>
                </a:solidFill>
              </a:rPr>
              <a:t>Phoneme:</a:t>
            </a:r>
          </a:p>
          <a:p>
            <a:pPr marL="0" indent="0">
              <a:buFont typeface="Arial" charset="0"/>
              <a:buNone/>
              <a:defRPr/>
            </a:pPr>
            <a:endParaRPr lang="en-GB" dirty="0">
              <a:solidFill>
                <a:schemeClr val="accent2"/>
              </a:solidFill>
            </a:endParaRPr>
          </a:p>
          <a:p>
            <a:pPr>
              <a:buFontTx/>
              <a:buNone/>
              <a:defRPr/>
            </a:pPr>
            <a:r>
              <a:rPr lang="en-GB" dirty="0"/>
              <a:t>    This is the smallest unit of sound in a word and the sound that letter or group of sounds make………</a:t>
            </a:r>
          </a:p>
          <a:p>
            <a:pPr>
              <a:buFontTx/>
              <a:buNone/>
              <a:defRPr/>
            </a:pPr>
            <a:endParaRPr lang="en-GB" dirty="0"/>
          </a:p>
          <a:p>
            <a:pPr>
              <a:buFontTx/>
              <a:buNone/>
              <a:defRPr/>
            </a:pPr>
            <a:endParaRPr lang="en-GB" dirty="0"/>
          </a:p>
        </p:txBody>
      </p:sp>
      <p:pic>
        <p:nvPicPr>
          <p:cNvPr id="39" name="Picture 38">
            <a:extLst>
              <a:ext uri="{FF2B5EF4-FFF2-40B4-BE49-F238E27FC236}">
                <a16:creationId xmlns:a16="http://schemas.microsoft.com/office/drawing/2014/main" id="{2559D863-46F8-4CF3-BB49-DD9E25FFAE8B}"/>
              </a:ext>
            </a:extLst>
          </p:cNvPr>
          <p:cNvPicPr>
            <a:picLocks noChangeAspect="1"/>
          </p:cNvPicPr>
          <p:nvPr/>
        </p:nvPicPr>
        <p:blipFill>
          <a:blip r:embed="rId2"/>
          <a:stretch>
            <a:fillRect/>
          </a:stretch>
        </p:blipFill>
        <p:spPr>
          <a:xfrm>
            <a:off x="5481775" y="3809372"/>
            <a:ext cx="1225402" cy="1828959"/>
          </a:xfrm>
          <a:prstGeom prst="rect">
            <a:avLst/>
          </a:prstGeom>
        </p:spPr>
      </p:pic>
      <p:sp>
        <p:nvSpPr>
          <p:cNvPr id="43" name="Text Box 8">
            <a:extLst>
              <a:ext uri="{FF2B5EF4-FFF2-40B4-BE49-F238E27FC236}">
                <a16:creationId xmlns:a16="http://schemas.microsoft.com/office/drawing/2014/main" id="{FA7EE424-13FE-4394-9351-1E92251ADDDE}"/>
              </a:ext>
            </a:extLst>
          </p:cNvPr>
          <p:cNvSpPr txBox="1">
            <a:spLocks noChangeArrowheads="1"/>
          </p:cNvSpPr>
          <p:nvPr/>
        </p:nvSpPr>
        <p:spPr bwMode="auto">
          <a:xfrm>
            <a:off x="6589382" y="3662022"/>
            <a:ext cx="5688880" cy="21236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algn="ctr">
              <a:spcBef>
                <a:spcPct val="50000"/>
              </a:spcBef>
            </a:pPr>
            <a:endParaRPr lang="en-GB" sz="2400" dirty="0">
              <a:solidFill>
                <a:schemeClr val="accent2"/>
              </a:solidFill>
              <a:latin typeface="Comic Sans MS" charset="0"/>
              <a:cs typeface="Arial" charset="0"/>
            </a:endParaRPr>
          </a:p>
          <a:p>
            <a:pPr algn="ctr">
              <a:spcBef>
                <a:spcPct val="50000"/>
              </a:spcBef>
            </a:pPr>
            <a:r>
              <a:rPr lang="en-GB" sz="2400" dirty="0">
                <a:solidFill>
                  <a:schemeClr val="accent2"/>
                </a:solidFill>
                <a:latin typeface="Comic Sans MS" charset="0"/>
                <a:cs typeface="Arial" charset="0"/>
              </a:rPr>
              <a:t>How many phonemes/sounds can you hear in:</a:t>
            </a:r>
            <a:r>
              <a:rPr lang="en-GB" sz="2400" dirty="0">
                <a:solidFill>
                  <a:schemeClr val="accent2"/>
                </a:solidFill>
                <a:latin typeface="Times New Roman" charset="0"/>
                <a:cs typeface="Arial" charset="0"/>
              </a:rPr>
              <a:t>   </a:t>
            </a:r>
          </a:p>
          <a:p>
            <a:pPr algn="ctr">
              <a:spcBef>
                <a:spcPct val="50000"/>
              </a:spcBef>
            </a:pPr>
            <a:r>
              <a:rPr lang="en-US" sz="3200" dirty="0">
                <a:latin typeface="Arial Black" charset="0"/>
                <a:cs typeface="Arial" charset="0"/>
              </a:rPr>
              <a:t>c</a:t>
            </a:r>
            <a:r>
              <a:rPr lang="en-GB" sz="3200" dirty="0">
                <a:latin typeface="Arial Black" charset="0"/>
                <a:cs typeface="Arial" charset="0"/>
              </a:rPr>
              <a:t>at</a:t>
            </a:r>
            <a:r>
              <a:rPr lang="en-GB" sz="3200" dirty="0">
                <a:solidFill>
                  <a:schemeClr val="accent2"/>
                </a:solidFill>
                <a:latin typeface="Arial Black" charset="0"/>
                <a:cs typeface="Arial" charset="0"/>
              </a:rPr>
              <a:t>?   </a:t>
            </a:r>
            <a:r>
              <a:rPr lang="en-GB" sz="3200" dirty="0">
                <a:solidFill>
                  <a:schemeClr val="bg1"/>
                </a:solidFill>
                <a:latin typeface="Arial Black" charset="0"/>
                <a:cs typeface="Arial" charset="0"/>
              </a:rPr>
              <a:t>shelf</a:t>
            </a:r>
            <a:r>
              <a:rPr lang="en-GB" sz="3200" dirty="0">
                <a:solidFill>
                  <a:schemeClr val="accent2"/>
                </a:solidFill>
                <a:latin typeface="Arial Black" charset="0"/>
                <a:cs typeface="Arial" charset="0"/>
              </a:rPr>
              <a:t>?</a:t>
            </a:r>
          </a:p>
        </p:txBody>
      </p:sp>
    </p:spTree>
    <p:extLst>
      <p:ext uri="{BB962C8B-B14F-4D97-AF65-F5344CB8AC3E}">
        <p14:creationId xmlns:p14="http://schemas.microsoft.com/office/powerpoint/2010/main" val="2011930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C09F16-6D23-666F-6800-8FC697831948}"/>
              </a:ext>
            </a:extLst>
          </p:cNvPr>
          <p:cNvSpPr>
            <a:spLocks noGrp="1"/>
          </p:cNvSpPr>
          <p:nvPr>
            <p:ph type="title"/>
          </p:nvPr>
        </p:nvSpPr>
        <p:spPr/>
        <p:txBody>
          <a:bodyPr/>
          <a:lstStyle/>
          <a:p>
            <a:r>
              <a:rPr lang="en-GB" sz="4400" dirty="0">
                <a:latin typeface="Tahoma" charset="0"/>
                <a:cs typeface="Tahoma" charset="0"/>
              </a:rPr>
              <a:t>Definitions</a:t>
            </a:r>
            <a:endParaRPr lang="en-US" dirty="0"/>
          </a:p>
        </p:txBody>
      </p:sp>
      <p:sp>
        <p:nvSpPr>
          <p:cNvPr id="218" name="Slide Number Placeholder 217">
            <a:extLst>
              <a:ext uri="{FF2B5EF4-FFF2-40B4-BE49-F238E27FC236}">
                <a16:creationId xmlns:a16="http://schemas.microsoft.com/office/drawing/2014/main" id="{C29F391A-4647-2731-26B5-3B262D8730A1}"/>
              </a:ext>
            </a:extLst>
          </p:cNvPr>
          <p:cNvSpPr>
            <a:spLocks noGrp="1"/>
          </p:cNvSpPr>
          <p:nvPr>
            <p:ph type="sldNum" sz="quarter" idx="12"/>
          </p:nvPr>
        </p:nvSpPr>
        <p:spPr/>
        <p:txBody>
          <a:bodyPr/>
          <a:lstStyle/>
          <a:p>
            <a:fld id="{48F63A3B-78C7-47BE-AE5E-E10140E04643}" type="slidenum">
              <a:rPr lang="en-US" smtClean="0"/>
              <a:pPr/>
              <a:t>8</a:t>
            </a:fld>
            <a:endParaRPr lang="en-US" dirty="0"/>
          </a:p>
        </p:txBody>
      </p:sp>
      <p:sp>
        <p:nvSpPr>
          <p:cNvPr id="76" name="Rectangle 3">
            <a:extLst>
              <a:ext uri="{FF2B5EF4-FFF2-40B4-BE49-F238E27FC236}">
                <a16:creationId xmlns:a16="http://schemas.microsoft.com/office/drawing/2014/main" id="{2E8B9F10-1B97-411C-A69A-62ED914B5BA6}"/>
              </a:ext>
            </a:extLst>
          </p:cNvPr>
          <p:cNvSpPr txBox="1">
            <a:spLocks noChangeArrowheads="1"/>
          </p:cNvSpPr>
          <p:nvPr/>
        </p:nvSpPr>
        <p:spPr>
          <a:xfrm>
            <a:off x="684213" y="1654957"/>
            <a:ext cx="4191000" cy="1778000"/>
          </a:xfrm>
          <a:prstGeom prst="rect">
            <a:avLst/>
          </a:prstGeom>
        </p:spPr>
        <p:txBody>
          <a:bodyPr/>
          <a:lst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dirty="0">
                <a:latin typeface="Comic Sans MS" charset="0"/>
              </a:rPr>
              <a:t>	</a:t>
            </a:r>
            <a:r>
              <a:rPr lang="en-GB" dirty="0">
                <a:solidFill>
                  <a:schemeClr val="accent2"/>
                </a:solidFill>
                <a:latin typeface="Calibri" charset="0"/>
              </a:rPr>
              <a:t>A grapheme</a:t>
            </a:r>
          </a:p>
          <a:p>
            <a:pPr>
              <a:buFontTx/>
              <a:buNone/>
            </a:pPr>
            <a:endParaRPr lang="en-GB" sz="1400" dirty="0">
              <a:solidFill>
                <a:schemeClr val="accent2"/>
              </a:solidFill>
              <a:latin typeface="Calibri" charset="0"/>
            </a:endParaRPr>
          </a:p>
          <a:p>
            <a:pPr>
              <a:buFontTx/>
              <a:buNone/>
            </a:pPr>
            <a:r>
              <a:rPr lang="en-GB" dirty="0">
                <a:latin typeface="Calibri" charset="0"/>
              </a:rPr>
              <a:t>    The written representation of a phoneme.</a:t>
            </a:r>
          </a:p>
          <a:p>
            <a:pPr>
              <a:buFontTx/>
              <a:buNone/>
            </a:pPr>
            <a:endParaRPr lang="en-GB" dirty="0">
              <a:latin typeface="Calibri" charset="0"/>
            </a:endParaRP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GB" sz="2800" b="0" i="1" u="none" strike="noStrike" kern="1200" cap="none" spc="0" normalizeH="0" baseline="0" noProof="0" dirty="0">
                <a:ln>
                  <a:noFill/>
                </a:ln>
                <a:solidFill>
                  <a:srgbClr val="0070C0"/>
                </a:solidFill>
                <a:effectLst/>
                <a:uLnTx/>
                <a:uFillTx/>
                <a:latin typeface="Calibri"/>
                <a:ea typeface="ＭＳ Ｐゴシック" charset="0"/>
                <a:cs typeface="+mn-cs"/>
              </a:rPr>
              <a:t>Children need to practise recognising the grapheme and saying the phoneme that it represents.</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n-GB" sz="2800" b="0" i="1" u="none" strike="noStrike" kern="1200" cap="none" spc="0" normalizeH="0" baseline="0" noProof="0" dirty="0">
              <a:ln>
                <a:noFill/>
              </a:ln>
              <a:solidFill>
                <a:srgbClr val="000000"/>
              </a:solidFill>
              <a:effectLst/>
              <a:uLnTx/>
              <a:uFillTx/>
              <a:latin typeface="Calibri"/>
              <a:ea typeface="ＭＳ Ｐゴシック" charset="0"/>
              <a:cs typeface="+mn-cs"/>
            </a:endParaRPr>
          </a:p>
          <a:p>
            <a:pPr>
              <a:buFontTx/>
              <a:buNone/>
            </a:pPr>
            <a:endParaRPr lang="en-GB" dirty="0">
              <a:latin typeface="Calibri" charset="0"/>
            </a:endParaRPr>
          </a:p>
          <a:p>
            <a:pPr>
              <a:buFontTx/>
              <a:buNone/>
            </a:pPr>
            <a:endParaRPr lang="en-GB" dirty="0">
              <a:latin typeface="Calibri" charset="0"/>
            </a:endParaRPr>
          </a:p>
          <a:p>
            <a:pPr>
              <a:buFontTx/>
              <a:buNone/>
            </a:pPr>
            <a:endParaRPr lang="en-GB" dirty="0">
              <a:latin typeface="Calibri" charset="0"/>
            </a:endParaRPr>
          </a:p>
          <a:p>
            <a:pPr>
              <a:buFontTx/>
              <a:buNone/>
            </a:pPr>
            <a:endParaRPr lang="en-GB" dirty="0">
              <a:latin typeface="Calibri" charset="0"/>
            </a:endParaRPr>
          </a:p>
        </p:txBody>
      </p:sp>
      <p:pic>
        <p:nvPicPr>
          <p:cNvPr id="59" name="Picture 58">
            <a:extLst>
              <a:ext uri="{FF2B5EF4-FFF2-40B4-BE49-F238E27FC236}">
                <a16:creationId xmlns:a16="http://schemas.microsoft.com/office/drawing/2014/main" id="{64103B7F-1DEE-4FD4-A69C-213E2AC39058}"/>
              </a:ext>
            </a:extLst>
          </p:cNvPr>
          <p:cNvPicPr>
            <a:picLocks noChangeAspect="1"/>
          </p:cNvPicPr>
          <p:nvPr/>
        </p:nvPicPr>
        <p:blipFill>
          <a:blip r:embed="rId2"/>
          <a:stretch>
            <a:fillRect/>
          </a:stretch>
        </p:blipFill>
        <p:spPr>
          <a:xfrm>
            <a:off x="5245892" y="1866899"/>
            <a:ext cx="2252187" cy="2260784"/>
          </a:xfrm>
          <a:prstGeom prst="rect">
            <a:avLst/>
          </a:prstGeom>
        </p:spPr>
      </p:pic>
      <p:pic>
        <p:nvPicPr>
          <p:cNvPr id="60" name="Picture 59">
            <a:extLst>
              <a:ext uri="{FF2B5EF4-FFF2-40B4-BE49-F238E27FC236}">
                <a16:creationId xmlns:a16="http://schemas.microsoft.com/office/drawing/2014/main" id="{5C7C2BAD-5859-4A17-9135-054653B85E50}"/>
              </a:ext>
            </a:extLst>
          </p:cNvPr>
          <p:cNvPicPr>
            <a:picLocks noChangeAspect="1"/>
          </p:cNvPicPr>
          <p:nvPr/>
        </p:nvPicPr>
        <p:blipFill>
          <a:blip r:embed="rId3"/>
          <a:stretch>
            <a:fillRect/>
          </a:stretch>
        </p:blipFill>
        <p:spPr>
          <a:xfrm>
            <a:off x="5146485" y="5599359"/>
            <a:ext cx="7045515" cy="1050930"/>
          </a:xfrm>
          <a:prstGeom prst="rect">
            <a:avLst/>
          </a:prstGeom>
        </p:spPr>
      </p:pic>
      <p:pic>
        <p:nvPicPr>
          <p:cNvPr id="61" name="Picture 60">
            <a:extLst>
              <a:ext uri="{FF2B5EF4-FFF2-40B4-BE49-F238E27FC236}">
                <a16:creationId xmlns:a16="http://schemas.microsoft.com/office/drawing/2014/main" id="{D47DA2B7-8F75-4CF7-90B0-FA14E68CA48A}"/>
              </a:ext>
            </a:extLst>
          </p:cNvPr>
          <p:cNvPicPr>
            <a:picLocks noChangeAspect="1"/>
          </p:cNvPicPr>
          <p:nvPr/>
        </p:nvPicPr>
        <p:blipFill>
          <a:blip r:embed="rId4"/>
          <a:stretch>
            <a:fillRect/>
          </a:stretch>
        </p:blipFill>
        <p:spPr>
          <a:xfrm>
            <a:off x="8445393" y="457200"/>
            <a:ext cx="3362325" cy="4762500"/>
          </a:xfrm>
          <a:prstGeom prst="rect">
            <a:avLst/>
          </a:prstGeom>
        </p:spPr>
      </p:pic>
    </p:spTree>
    <p:extLst>
      <p:ext uri="{BB962C8B-B14F-4D97-AF65-F5344CB8AC3E}">
        <p14:creationId xmlns:p14="http://schemas.microsoft.com/office/powerpoint/2010/main" val="2452269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30A5BFC-C134-C072-C14D-9E51A94C8E7E}"/>
              </a:ext>
            </a:extLst>
          </p:cNvPr>
          <p:cNvSpPr>
            <a:spLocks noGrp="1"/>
          </p:cNvSpPr>
          <p:nvPr>
            <p:ph type="title"/>
          </p:nvPr>
        </p:nvSpPr>
        <p:spPr/>
        <p:txBody>
          <a:bodyPr/>
          <a:lstStyle/>
          <a:p>
            <a:r>
              <a:rPr lang="en-US" dirty="0"/>
              <a:t>SIMPLITCITY</a:t>
            </a:r>
          </a:p>
        </p:txBody>
      </p:sp>
      <p:sp>
        <p:nvSpPr>
          <p:cNvPr id="374" name="Slide Number Placeholder 373">
            <a:extLst>
              <a:ext uri="{FF2B5EF4-FFF2-40B4-BE49-F238E27FC236}">
                <a16:creationId xmlns:a16="http://schemas.microsoft.com/office/drawing/2014/main" id="{049B2870-98EC-2977-8CE4-A7AA3009991A}"/>
              </a:ext>
            </a:extLst>
          </p:cNvPr>
          <p:cNvSpPr>
            <a:spLocks noGrp="1"/>
          </p:cNvSpPr>
          <p:nvPr>
            <p:ph type="sldNum" sz="quarter" idx="12"/>
          </p:nvPr>
        </p:nvSpPr>
        <p:spPr/>
        <p:txBody>
          <a:bodyPr/>
          <a:lstStyle/>
          <a:p>
            <a:fld id="{48F63A3B-78C7-47BE-AE5E-E10140E04643}" type="slidenum">
              <a:rPr lang="en-US" smtClean="0"/>
              <a:pPr/>
              <a:t>9</a:t>
            </a:fld>
            <a:endParaRPr lang="en-US" dirty="0"/>
          </a:p>
        </p:txBody>
      </p:sp>
      <p:pic>
        <p:nvPicPr>
          <p:cNvPr id="37" name="Picture 36">
            <a:extLst>
              <a:ext uri="{FF2B5EF4-FFF2-40B4-BE49-F238E27FC236}">
                <a16:creationId xmlns:a16="http://schemas.microsoft.com/office/drawing/2014/main" id="{5F1DD28E-4F83-45A7-99C6-2A7A58A747C6}"/>
              </a:ext>
            </a:extLst>
          </p:cNvPr>
          <p:cNvPicPr>
            <a:picLocks noChangeAspect="1"/>
          </p:cNvPicPr>
          <p:nvPr/>
        </p:nvPicPr>
        <p:blipFill>
          <a:blip r:embed="rId2"/>
          <a:stretch>
            <a:fillRect/>
          </a:stretch>
        </p:blipFill>
        <p:spPr>
          <a:xfrm>
            <a:off x="9754824" y="3772510"/>
            <a:ext cx="1597290" cy="1603387"/>
          </a:xfrm>
          <a:prstGeom prst="rect">
            <a:avLst/>
          </a:prstGeom>
        </p:spPr>
      </p:pic>
      <p:sp>
        <p:nvSpPr>
          <p:cNvPr id="26" name="Text Placeholder 25">
            <a:extLst>
              <a:ext uri="{FF2B5EF4-FFF2-40B4-BE49-F238E27FC236}">
                <a16:creationId xmlns:a16="http://schemas.microsoft.com/office/drawing/2014/main" id="{710CB940-D45B-59F1-06E5-9CC94100EF05}"/>
              </a:ext>
            </a:extLst>
          </p:cNvPr>
          <p:cNvSpPr>
            <a:spLocks noGrp="1"/>
          </p:cNvSpPr>
          <p:nvPr>
            <p:ph type="body" sz="quarter" idx="20"/>
          </p:nvPr>
        </p:nvSpPr>
        <p:spPr>
          <a:xfrm>
            <a:off x="9609836" y="3888403"/>
            <a:ext cx="1920240" cy="1371600"/>
          </a:xfrm>
        </p:spPr>
        <p:txBody>
          <a:bodyPr/>
          <a:lstStyle/>
          <a:p>
            <a:pPr lvl="0"/>
            <a:endParaRPr lang="en-US" dirty="0"/>
          </a:p>
        </p:txBody>
      </p:sp>
      <p:sp>
        <p:nvSpPr>
          <p:cNvPr id="27" name="Text Placeholder 26">
            <a:extLst>
              <a:ext uri="{FF2B5EF4-FFF2-40B4-BE49-F238E27FC236}">
                <a16:creationId xmlns:a16="http://schemas.microsoft.com/office/drawing/2014/main" id="{A0DA38E3-68A2-4FF9-022B-BA0DF832B1DB}"/>
              </a:ext>
            </a:extLst>
          </p:cNvPr>
          <p:cNvSpPr>
            <a:spLocks noGrp="1"/>
          </p:cNvSpPr>
          <p:nvPr>
            <p:ph type="body" sz="quarter" idx="21"/>
          </p:nvPr>
        </p:nvSpPr>
        <p:spPr/>
        <p:txBody>
          <a:bodyPr/>
          <a:lstStyle/>
          <a:p>
            <a:pPr lvl="0"/>
            <a:endParaRPr lang="en-US" dirty="0"/>
          </a:p>
        </p:txBody>
      </p:sp>
      <p:sp>
        <p:nvSpPr>
          <p:cNvPr id="28" name="Text Placeholder 27">
            <a:extLst>
              <a:ext uri="{FF2B5EF4-FFF2-40B4-BE49-F238E27FC236}">
                <a16:creationId xmlns:a16="http://schemas.microsoft.com/office/drawing/2014/main" id="{B72BD1AE-7290-BA6E-18FB-8181C0D13E7C}"/>
              </a:ext>
            </a:extLst>
          </p:cNvPr>
          <p:cNvSpPr>
            <a:spLocks noGrp="1"/>
          </p:cNvSpPr>
          <p:nvPr>
            <p:ph type="body" sz="quarter" idx="22"/>
          </p:nvPr>
        </p:nvSpPr>
        <p:spPr/>
        <p:txBody>
          <a:bodyPr/>
          <a:lstStyle/>
          <a:p>
            <a:pPr lvl="0"/>
            <a:endParaRPr lang="en-US" dirty="0"/>
          </a:p>
        </p:txBody>
      </p:sp>
      <p:sp>
        <p:nvSpPr>
          <p:cNvPr id="14" name="Text Placeholder 13">
            <a:extLst>
              <a:ext uri="{FF2B5EF4-FFF2-40B4-BE49-F238E27FC236}">
                <a16:creationId xmlns:a16="http://schemas.microsoft.com/office/drawing/2014/main" id="{F43E72E2-5A88-4356-8BA6-4727F6B67AC5}"/>
              </a:ext>
            </a:extLst>
          </p:cNvPr>
          <p:cNvSpPr>
            <a:spLocks noGrp="1"/>
          </p:cNvSpPr>
          <p:nvPr>
            <p:ph type="body" sz="quarter" idx="19"/>
          </p:nvPr>
        </p:nvSpPr>
        <p:spPr/>
        <p:txBody>
          <a:bodyPr/>
          <a:lstStyle/>
          <a:p>
            <a:endParaRPr lang="en-GB" dirty="0"/>
          </a:p>
        </p:txBody>
      </p:sp>
      <p:sp>
        <p:nvSpPr>
          <p:cNvPr id="43" name="TextBox 42">
            <a:extLst>
              <a:ext uri="{FF2B5EF4-FFF2-40B4-BE49-F238E27FC236}">
                <a16:creationId xmlns:a16="http://schemas.microsoft.com/office/drawing/2014/main" id="{C56E5B99-2072-4A6A-8286-B96A5DA58BEC}"/>
              </a:ext>
            </a:extLst>
          </p:cNvPr>
          <p:cNvSpPr txBox="1"/>
          <p:nvPr/>
        </p:nvSpPr>
        <p:spPr>
          <a:xfrm>
            <a:off x="4329777" y="1970199"/>
            <a:ext cx="6096000" cy="155734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a:ea typeface="ＭＳ Ｐゴシック" charset="0"/>
                <a:cs typeface="+mn-cs"/>
              </a:rPr>
              <a:t>A phoneme you hear</a:t>
            </a:r>
          </a:p>
          <a:p>
            <a:pPr marL="0" marR="0" lvl="0" indent="0" algn="l" defTabSz="914400" rtl="0" eaLnBrk="1" fontAlgn="base" latinLnBrk="0" hangingPunct="1">
              <a:lnSpc>
                <a:spcPct val="100000"/>
              </a:lnSpc>
              <a:spcBef>
                <a:spcPct val="20000"/>
              </a:spcBef>
              <a:spcAft>
                <a:spcPct val="0"/>
              </a:spcAft>
              <a:buClrTx/>
              <a:buSzTx/>
              <a:buFont typeface="Arial" charset="0"/>
              <a:buNone/>
              <a:tabLst/>
              <a:defRPr/>
            </a:pPr>
            <a:endParaRPr kumimoji="0" lang="en-GB" sz="2800" b="0" i="0" u="none" strike="noStrike" kern="1200" cap="none" spc="0" normalizeH="0" baseline="0" noProof="0" dirty="0">
              <a:ln>
                <a:noFill/>
              </a:ln>
              <a:solidFill>
                <a:srgbClr val="000000"/>
              </a:solidFill>
              <a:effectLst/>
              <a:uLnTx/>
              <a:uFillTx/>
              <a:latin typeface="Calibri"/>
              <a:ea typeface="ＭＳ Ｐゴシック" charset="0"/>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a:ea typeface="ＭＳ Ｐゴシック" charset="0"/>
                <a:cs typeface="+mn-cs"/>
              </a:rPr>
              <a:t>A grapheme you see</a:t>
            </a:r>
            <a:endParaRPr lang="en-GB" dirty="0"/>
          </a:p>
        </p:txBody>
      </p:sp>
      <p:pic>
        <p:nvPicPr>
          <p:cNvPr id="36" name="Picture 35">
            <a:extLst>
              <a:ext uri="{FF2B5EF4-FFF2-40B4-BE49-F238E27FC236}">
                <a16:creationId xmlns:a16="http://schemas.microsoft.com/office/drawing/2014/main" id="{85C0A8DE-83FC-4DE5-B782-20007307161B}"/>
              </a:ext>
            </a:extLst>
          </p:cNvPr>
          <p:cNvPicPr>
            <a:picLocks noChangeAspect="1"/>
          </p:cNvPicPr>
          <p:nvPr/>
        </p:nvPicPr>
        <p:blipFill>
          <a:blip r:embed="rId3"/>
          <a:stretch>
            <a:fillRect/>
          </a:stretch>
        </p:blipFill>
        <p:spPr>
          <a:xfrm>
            <a:off x="1191137" y="3812138"/>
            <a:ext cx="1012024" cy="1524132"/>
          </a:xfrm>
          <a:prstGeom prst="rect">
            <a:avLst/>
          </a:prstGeom>
        </p:spPr>
      </p:pic>
    </p:spTree>
    <p:extLst>
      <p:ext uri="{BB962C8B-B14F-4D97-AF65-F5344CB8AC3E}">
        <p14:creationId xmlns:p14="http://schemas.microsoft.com/office/powerpoint/2010/main" val="1600494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4DEA738E-2E5C-4C0C-8EDA-50E9860E142A}"/>
              </a:ext>
            </a:extLst>
          </p:cNvPr>
          <p:cNvPicPr>
            <a:picLocks noChangeAspect="1"/>
          </p:cNvPicPr>
          <p:nvPr/>
        </p:nvPicPr>
        <p:blipFill>
          <a:blip r:embed="rId2"/>
          <a:stretch>
            <a:fillRect/>
          </a:stretch>
        </p:blipFill>
        <p:spPr>
          <a:xfrm>
            <a:off x="2914415" y="1246443"/>
            <a:ext cx="7852329" cy="4365114"/>
          </a:xfrm>
          <a:prstGeom prst="rect">
            <a:avLst/>
          </a:prstGeom>
        </p:spPr>
      </p:pic>
      <p:sp>
        <p:nvSpPr>
          <p:cNvPr id="175" name="Slide Number Placeholder 174">
            <a:extLst>
              <a:ext uri="{FF2B5EF4-FFF2-40B4-BE49-F238E27FC236}">
                <a16:creationId xmlns:a16="http://schemas.microsoft.com/office/drawing/2014/main" id="{1DECFA06-D307-B47D-DA95-31161374AD30}"/>
              </a:ext>
            </a:extLst>
          </p:cNvPr>
          <p:cNvSpPr>
            <a:spLocks noGrp="1"/>
          </p:cNvSpPr>
          <p:nvPr>
            <p:ph type="sldNum" sz="quarter" idx="12"/>
          </p:nvPr>
        </p:nvSpPr>
        <p:spPr/>
        <p:txBody>
          <a:bodyPr/>
          <a:lstStyle/>
          <a:p>
            <a:fld id="{48F63A3B-78C7-47BE-AE5E-E10140E04643}" type="slidenum">
              <a:rPr lang="en-US" smtClean="0"/>
              <a:pPr/>
              <a:t>10</a:t>
            </a:fld>
            <a:endParaRPr lang="en-US" dirty="0"/>
          </a:p>
        </p:txBody>
      </p:sp>
      <p:sp>
        <p:nvSpPr>
          <p:cNvPr id="139" name="Rectangle 138" descr="Timeline marker">
            <a:extLst>
              <a:ext uri="{FF2B5EF4-FFF2-40B4-BE49-F238E27FC236}">
                <a16:creationId xmlns:a16="http://schemas.microsoft.com/office/drawing/2014/main" id="{632DC974-3AFC-3B05-984D-8920F2613BAB}"/>
              </a:ext>
            </a:extLst>
          </p:cNvPr>
          <p:cNvSpPr/>
          <p:nvPr/>
        </p:nvSpPr>
        <p:spPr>
          <a:xfrm rot="16200000">
            <a:off x="1669440" y="4056839"/>
            <a:ext cx="81643" cy="26125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descr="Timeline marker">
            <a:extLst>
              <a:ext uri="{FF2B5EF4-FFF2-40B4-BE49-F238E27FC236}">
                <a16:creationId xmlns:a16="http://schemas.microsoft.com/office/drawing/2014/main" id="{F2040969-B583-70C1-87C1-D19C7BB276E9}"/>
              </a:ext>
            </a:extLst>
          </p:cNvPr>
          <p:cNvSpPr/>
          <p:nvPr/>
        </p:nvSpPr>
        <p:spPr>
          <a:xfrm rot="16200000">
            <a:off x="3881150" y="4056839"/>
            <a:ext cx="81643" cy="261257"/>
          </a:xfrm>
          <a:prstGeom prst="rect">
            <a:avLst/>
          </a:prstGeom>
          <a:solidFill>
            <a:srgbClr val="F5CD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 name="Rectangle 142" descr="Timeline marker">
            <a:extLst>
              <a:ext uri="{FF2B5EF4-FFF2-40B4-BE49-F238E27FC236}">
                <a16:creationId xmlns:a16="http://schemas.microsoft.com/office/drawing/2014/main" id="{916357F2-DD2F-AE73-F0FE-19F36A996C0A}"/>
              </a:ext>
            </a:extLst>
          </p:cNvPr>
          <p:cNvSpPr/>
          <p:nvPr/>
        </p:nvSpPr>
        <p:spPr>
          <a:xfrm rot="16200000">
            <a:off x="6045016" y="4056839"/>
            <a:ext cx="81643" cy="26125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5" name="Rectangle 144" descr="Timeline marker">
            <a:extLst>
              <a:ext uri="{FF2B5EF4-FFF2-40B4-BE49-F238E27FC236}">
                <a16:creationId xmlns:a16="http://schemas.microsoft.com/office/drawing/2014/main" id="{061F8191-7958-A3B6-D754-56FAB2742504}"/>
              </a:ext>
            </a:extLst>
          </p:cNvPr>
          <p:cNvSpPr/>
          <p:nvPr/>
        </p:nvSpPr>
        <p:spPr>
          <a:xfrm rot="16200000">
            <a:off x="8264631" y="4056839"/>
            <a:ext cx="81643" cy="261257"/>
          </a:xfrm>
          <a:prstGeom prst="rect">
            <a:avLst/>
          </a:prstGeom>
          <a:solidFill>
            <a:srgbClr val="F5CD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descr="Timeline marker">
            <a:extLst>
              <a:ext uri="{FF2B5EF4-FFF2-40B4-BE49-F238E27FC236}">
                <a16:creationId xmlns:a16="http://schemas.microsoft.com/office/drawing/2014/main" id="{FA6C0651-6CD9-1742-F030-13CC2F6DAC2F}"/>
              </a:ext>
            </a:extLst>
          </p:cNvPr>
          <p:cNvSpPr/>
          <p:nvPr/>
        </p:nvSpPr>
        <p:spPr>
          <a:xfrm rot="16200000">
            <a:off x="10475505" y="4056839"/>
            <a:ext cx="81643" cy="26125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2887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09B0-6209-D3D0-9D5E-308B9F6E7303}"/>
              </a:ext>
            </a:extLst>
          </p:cNvPr>
          <p:cNvSpPr>
            <a:spLocks noGrp="1"/>
          </p:cNvSpPr>
          <p:nvPr>
            <p:ph type="title"/>
          </p:nvPr>
        </p:nvSpPr>
        <p:spPr/>
        <p:txBody>
          <a:bodyPr/>
          <a:lstStyle/>
          <a:p>
            <a:pPr algn="ctr"/>
            <a:r>
              <a:rPr lang="en-GB" sz="4400" dirty="0">
                <a:latin typeface="Tahoma" charset="0"/>
                <a:cs typeface="Tahoma" charset="0"/>
              </a:rPr>
              <a:t>Unlocking Letters and Sounds</a:t>
            </a:r>
            <a:endParaRPr lang="en-US" dirty="0"/>
          </a:p>
        </p:txBody>
      </p:sp>
      <p:sp>
        <p:nvSpPr>
          <p:cNvPr id="25" name="Slide Number Placeholder 24">
            <a:extLst>
              <a:ext uri="{FF2B5EF4-FFF2-40B4-BE49-F238E27FC236}">
                <a16:creationId xmlns:a16="http://schemas.microsoft.com/office/drawing/2014/main" id="{5058AE03-D409-0714-CCED-4548A9C92023}"/>
              </a:ext>
            </a:extLst>
          </p:cNvPr>
          <p:cNvSpPr>
            <a:spLocks noGrp="1"/>
          </p:cNvSpPr>
          <p:nvPr>
            <p:ph type="sldNum" sz="quarter" idx="12"/>
          </p:nvPr>
        </p:nvSpPr>
        <p:spPr/>
        <p:txBody>
          <a:bodyPr/>
          <a:lstStyle/>
          <a:p>
            <a:fld id="{48F63A3B-78C7-47BE-AE5E-E10140E04643}" type="slidenum">
              <a:rPr lang="en-US" smtClean="0"/>
              <a:t>11</a:t>
            </a:fld>
            <a:endParaRPr lang="en-US" dirty="0"/>
          </a:p>
        </p:txBody>
      </p:sp>
      <p:pic>
        <p:nvPicPr>
          <p:cNvPr id="16" name="Picture 15">
            <a:extLst>
              <a:ext uri="{FF2B5EF4-FFF2-40B4-BE49-F238E27FC236}">
                <a16:creationId xmlns:a16="http://schemas.microsoft.com/office/drawing/2014/main" id="{9BD2A3C3-BAA8-4E7A-A4B0-3D21F3D55476}"/>
              </a:ext>
            </a:extLst>
          </p:cNvPr>
          <p:cNvPicPr>
            <a:picLocks noChangeAspect="1"/>
          </p:cNvPicPr>
          <p:nvPr/>
        </p:nvPicPr>
        <p:blipFill>
          <a:blip r:embed="rId2"/>
          <a:stretch>
            <a:fillRect/>
          </a:stretch>
        </p:blipFill>
        <p:spPr>
          <a:xfrm>
            <a:off x="772381" y="1627632"/>
            <a:ext cx="1827490" cy="1375909"/>
          </a:xfrm>
          <a:prstGeom prst="rect">
            <a:avLst/>
          </a:prstGeom>
        </p:spPr>
      </p:pic>
      <p:sp>
        <p:nvSpPr>
          <p:cNvPr id="17" name="Content Placeholder 2">
            <a:extLst>
              <a:ext uri="{FF2B5EF4-FFF2-40B4-BE49-F238E27FC236}">
                <a16:creationId xmlns:a16="http://schemas.microsoft.com/office/drawing/2014/main" id="{15D40718-85EA-47FB-9015-40CD0F015FCE}"/>
              </a:ext>
            </a:extLst>
          </p:cNvPr>
          <p:cNvSpPr txBox="1">
            <a:spLocks/>
          </p:cNvSpPr>
          <p:nvPr/>
        </p:nvSpPr>
        <p:spPr bwMode="auto">
          <a:xfrm>
            <a:off x="4425950" y="2315586"/>
            <a:ext cx="6624638" cy="426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indent="-342900">
              <a:spcBef>
                <a:spcPct val="20000"/>
              </a:spcBef>
              <a:buFont typeface="Arial" charset="0"/>
              <a:buChar char="•"/>
            </a:pPr>
            <a:r>
              <a:rPr lang="en-GB" sz="2800" i="1" dirty="0"/>
              <a:t>Unlocking Letters and Sounds</a:t>
            </a:r>
            <a:r>
              <a:rPr lang="en-GB" sz="2800" dirty="0"/>
              <a:t> is divided into five phases, with each phase building on the skills and knowledge of previous learning. Children have time to practise and rapidly expand their ability to read and spell words. They are also taught to read and spell ‘Common Exception words with tricky elements’, which are words with spellings that are unusual.</a:t>
            </a:r>
          </a:p>
          <a:p>
            <a:pPr marL="342900" indent="-342900">
              <a:spcBef>
                <a:spcPct val="20000"/>
              </a:spcBef>
              <a:buFont typeface="Arial" charset="0"/>
              <a:buChar char="•"/>
            </a:pPr>
            <a:endParaRPr lang="en-GB" dirty="0"/>
          </a:p>
        </p:txBody>
      </p:sp>
    </p:spTree>
    <p:extLst>
      <p:ext uri="{BB962C8B-B14F-4D97-AF65-F5344CB8AC3E}">
        <p14:creationId xmlns:p14="http://schemas.microsoft.com/office/powerpoint/2010/main" val="3170280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71CEB5-0F43-BA22-C4E7-3A84E631DA11}"/>
              </a:ext>
            </a:extLst>
          </p:cNvPr>
          <p:cNvSpPr>
            <a:spLocks noGrp="1"/>
          </p:cNvSpPr>
          <p:nvPr>
            <p:ph type="title"/>
          </p:nvPr>
        </p:nvSpPr>
        <p:spPr/>
        <p:txBody>
          <a:bodyPr/>
          <a:lstStyle/>
          <a:p>
            <a:r>
              <a:rPr lang="en-GB" sz="4400" dirty="0">
                <a:latin typeface="Tahoma" charset="0"/>
                <a:cs typeface="Tahoma" charset="0"/>
              </a:rPr>
              <a:t>Phase 2 - Reception</a:t>
            </a:r>
            <a:endParaRPr lang="en-US" dirty="0"/>
          </a:p>
        </p:txBody>
      </p:sp>
      <p:sp>
        <p:nvSpPr>
          <p:cNvPr id="102" name="Slide Number Placeholder 101">
            <a:extLst>
              <a:ext uri="{FF2B5EF4-FFF2-40B4-BE49-F238E27FC236}">
                <a16:creationId xmlns:a16="http://schemas.microsoft.com/office/drawing/2014/main" id="{51BDF1B8-4D26-9C08-3102-6224AA6A4D20}"/>
              </a:ext>
            </a:extLst>
          </p:cNvPr>
          <p:cNvSpPr>
            <a:spLocks noGrp="1"/>
          </p:cNvSpPr>
          <p:nvPr>
            <p:ph type="sldNum" sz="quarter" idx="12"/>
          </p:nvPr>
        </p:nvSpPr>
        <p:spPr/>
        <p:txBody>
          <a:bodyPr/>
          <a:lstStyle/>
          <a:p>
            <a:fld id="{48F63A3B-78C7-47BE-AE5E-E10140E04643}" type="slidenum">
              <a:rPr lang="en-US" smtClean="0"/>
              <a:pPr/>
              <a:t>12</a:t>
            </a:fld>
            <a:endParaRPr lang="en-US" dirty="0"/>
          </a:p>
        </p:txBody>
      </p:sp>
      <p:sp>
        <p:nvSpPr>
          <p:cNvPr id="31" name="TextBox 30">
            <a:extLst>
              <a:ext uri="{FF2B5EF4-FFF2-40B4-BE49-F238E27FC236}">
                <a16:creationId xmlns:a16="http://schemas.microsoft.com/office/drawing/2014/main" id="{53A0810A-892C-4F8F-9A8A-C49DC3FBD4B0}"/>
              </a:ext>
            </a:extLst>
          </p:cNvPr>
          <p:cNvSpPr txBox="1"/>
          <p:nvPr/>
        </p:nvSpPr>
        <p:spPr>
          <a:xfrm>
            <a:off x="2772228" y="2005220"/>
            <a:ext cx="6096000" cy="424731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In this phase children will continue practising what they have learned from phase 1, including ‘sound-talk’ </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They will also be taught the phonemes (</a:t>
            </a:r>
            <a:r>
              <a:rPr kumimoji="0" lang="en-GB" sz="2500" b="0" i="1" u="none" strike="noStrike" kern="1200" cap="none" spc="0" normalizeH="0" baseline="0" noProof="0" dirty="0">
                <a:ln>
                  <a:noFill/>
                </a:ln>
                <a:solidFill>
                  <a:srgbClr val="000000"/>
                </a:solidFill>
                <a:effectLst/>
                <a:uLnTx/>
                <a:uFillTx/>
                <a:latin typeface="Calibri" charset="0"/>
                <a:ea typeface="ＭＳ Ｐゴシック" charset="0"/>
                <a:cs typeface="+mn-cs"/>
              </a:rPr>
              <a:t>sounds</a:t>
            </a: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 for a number of graphemes (</a:t>
            </a:r>
            <a:r>
              <a:rPr kumimoji="0" lang="en-GB" sz="2500" b="0" i="1" u="none" strike="noStrike" kern="1200" cap="none" spc="0" normalizeH="0" baseline="0" noProof="0" dirty="0">
                <a:ln>
                  <a:noFill/>
                </a:ln>
                <a:solidFill>
                  <a:srgbClr val="000000"/>
                </a:solidFill>
                <a:effectLst/>
                <a:uLnTx/>
                <a:uFillTx/>
                <a:latin typeface="Calibri" charset="0"/>
                <a:ea typeface="ＭＳ Ｐゴシック" charset="0"/>
                <a:cs typeface="+mn-cs"/>
              </a:rPr>
              <a:t>letters</a:t>
            </a: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omic Sans MS" panose="030F0702030302020204" pitchFamily="66" charset="0"/>
                <a:ea typeface="ＭＳ Ｐゴシック" charset="0"/>
                <a:cs typeface="+mn-cs"/>
              </a:rPr>
              <a:t>s a t p </a:t>
            </a:r>
            <a:r>
              <a:rPr kumimoji="0" lang="en-GB" sz="2500" b="0" i="0" u="none" strike="noStrike" kern="1200" cap="none" spc="0" normalizeH="0" baseline="0" noProof="0" dirty="0" err="1">
                <a:ln>
                  <a:noFill/>
                </a:ln>
                <a:solidFill>
                  <a:srgbClr val="000000"/>
                </a:solidFill>
                <a:effectLst/>
                <a:uLnTx/>
                <a:uFillTx/>
                <a:latin typeface="Comic Sans MS" panose="030F0702030302020204" pitchFamily="66" charset="0"/>
                <a:ea typeface="ＭＳ Ｐゴシック" charset="0"/>
                <a:cs typeface="+mn-cs"/>
              </a:rPr>
              <a:t>i</a:t>
            </a:r>
            <a:r>
              <a:rPr kumimoji="0" lang="en-GB" sz="2500" b="0" i="0" u="none" strike="noStrike" kern="1200" cap="none" spc="0" normalizeH="0" baseline="0" noProof="0" dirty="0">
                <a:ln>
                  <a:noFill/>
                </a:ln>
                <a:solidFill>
                  <a:srgbClr val="000000"/>
                </a:solidFill>
                <a:effectLst/>
                <a:uLnTx/>
                <a:uFillTx/>
                <a:latin typeface="Comic Sans MS" panose="030F0702030302020204" pitchFamily="66" charset="0"/>
                <a:ea typeface="ＭＳ Ｐゴシック" charset="0"/>
                <a:cs typeface="+mn-cs"/>
              </a:rPr>
              <a:t> n d g o c k ck m n e r u h b l f</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omic Sans MS" panose="030F0702030302020204" pitchFamily="66" charset="0"/>
                <a:ea typeface="ＭＳ Ｐゴシック" charset="0"/>
                <a:cs typeface="+mn-cs"/>
              </a:rPr>
              <a:t> </a:t>
            </a:r>
            <a:r>
              <a:rPr kumimoji="0" lang="en-GB" sz="2500" b="0" i="0" u="none" strike="noStrike" kern="1200" cap="none" spc="0" normalizeH="0" baseline="0" noProof="0" dirty="0" err="1">
                <a:ln>
                  <a:noFill/>
                </a:ln>
                <a:solidFill>
                  <a:srgbClr val="000000"/>
                </a:solidFill>
                <a:effectLst/>
                <a:uLnTx/>
                <a:uFillTx/>
                <a:latin typeface="Comic Sans MS" panose="030F0702030302020204" pitchFamily="66" charset="0"/>
                <a:ea typeface="ＭＳ Ｐゴシック" charset="0"/>
                <a:cs typeface="+mn-cs"/>
              </a:rPr>
              <a:t>ll</a:t>
            </a:r>
            <a:r>
              <a:rPr kumimoji="0" lang="en-GB" sz="2500" b="0" i="0" u="none" strike="noStrike" kern="1200" cap="none" spc="0" normalizeH="0" baseline="0" noProof="0" dirty="0">
                <a:ln>
                  <a:noFill/>
                </a:ln>
                <a:solidFill>
                  <a:srgbClr val="000000"/>
                </a:solidFill>
                <a:effectLst/>
                <a:uLnTx/>
                <a:uFillTx/>
                <a:latin typeface="Comic Sans MS" panose="030F0702030302020204" pitchFamily="66" charset="0"/>
                <a:ea typeface="ＭＳ Ｐゴシック" charset="0"/>
                <a:cs typeface="+mn-cs"/>
              </a:rPr>
              <a:t> ff ss</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This phase teaches blending to read &amp; segmenting to spell.</a:t>
            </a:r>
          </a:p>
        </p:txBody>
      </p:sp>
      <p:pic>
        <p:nvPicPr>
          <p:cNvPr id="26" name="Picture 25">
            <a:extLst>
              <a:ext uri="{FF2B5EF4-FFF2-40B4-BE49-F238E27FC236}">
                <a16:creationId xmlns:a16="http://schemas.microsoft.com/office/drawing/2014/main" id="{294C4A04-2FC2-49A5-A815-D1DF8B6ED14E}"/>
              </a:ext>
            </a:extLst>
          </p:cNvPr>
          <p:cNvPicPr>
            <a:picLocks noChangeAspect="1"/>
          </p:cNvPicPr>
          <p:nvPr/>
        </p:nvPicPr>
        <p:blipFill>
          <a:blip r:embed="rId2"/>
          <a:stretch>
            <a:fillRect/>
          </a:stretch>
        </p:blipFill>
        <p:spPr>
          <a:xfrm>
            <a:off x="9419772" y="339090"/>
            <a:ext cx="2552700" cy="1790700"/>
          </a:xfrm>
          <a:prstGeom prst="rect">
            <a:avLst/>
          </a:prstGeom>
        </p:spPr>
      </p:pic>
      <p:pic>
        <p:nvPicPr>
          <p:cNvPr id="27" name="Picture 26">
            <a:extLst>
              <a:ext uri="{FF2B5EF4-FFF2-40B4-BE49-F238E27FC236}">
                <a16:creationId xmlns:a16="http://schemas.microsoft.com/office/drawing/2014/main" id="{C6041AC6-7CB9-4A62-89CA-C075B0B1569A}"/>
              </a:ext>
            </a:extLst>
          </p:cNvPr>
          <p:cNvPicPr>
            <a:picLocks noChangeAspect="1"/>
          </p:cNvPicPr>
          <p:nvPr/>
        </p:nvPicPr>
        <p:blipFill>
          <a:blip r:embed="rId3"/>
          <a:stretch>
            <a:fillRect/>
          </a:stretch>
        </p:blipFill>
        <p:spPr>
          <a:xfrm>
            <a:off x="219528" y="823613"/>
            <a:ext cx="2552700" cy="1790700"/>
          </a:xfrm>
          <a:prstGeom prst="rect">
            <a:avLst/>
          </a:prstGeom>
        </p:spPr>
      </p:pic>
      <p:pic>
        <p:nvPicPr>
          <p:cNvPr id="28" name="Picture 27">
            <a:extLst>
              <a:ext uri="{FF2B5EF4-FFF2-40B4-BE49-F238E27FC236}">
                <a16:creationId xmlns:a16="http://schemas.microsoft.com/office/drawing/2014/main" id="{5AA7F61C-4CB0-40C4-B4F1-D68D6812AADC}"/>
              </a:ext>
            </a:extLst>
          </p:cNvPr>
          <p:cNvPicPr>
            <a:picLocks noChangeAspect="1"/>
          </p:cNvPicPr>
          <p:nvPr/>
        </p:nvPicPr>
        <p:blipFill>
          <a:blip r:embed="rId4"/>
          <a:stretch>
            <a:fillRect/>
          </a:stretch>
        </p:blipFill>
        <p:spPr>
          <a:xfrm>
            <a:off x="219528" y="2929680"/>
            <a:ext cx="2495549" cy="3530840"/>
          </a:xfrm>
          <a:prstGeom prst="rect">
            <a:avLst/>
          </a:prstGeom>
        </p:spPr>
      </p:pic>
      <p:pic>
        <p:nvPicPr>
          <p:cNvPr id="37" name="Picture 36">
            <a:extLst>
              <a:ext uri="{FF2B5EF4-FFF2-40B4-BE49-F238E27FC236}">
                <a16:creationId xmlns:a16="http://schemas.microsoft.com/office/drawing/2014/main" id="{16D8CBD4-EF4A-4F4E-B901-DA389767C8A8}"/>
              </a:ext>
            </a:extLst>
          </p:cNvPr>
          <p:cNvPicPr>
            <a:picLocks noChangeAspect="1"/>
          </p:cNvPicPr>
          <p:nvPr/>
        </p:nvPicPr>
        <p:blipFill rotWithShape="1">
          <a:blip r:embed="rId5"/>
          <a:srcRect l="50001" t="33161" r="22231" b="5053"/>
          <a:stretch/>
        </p:blipFill>
        <p:spPr>
          <a:xfrm>
            <a:off x="9579547" y="2726008"/>
            <a:ext cx="2353373" cy="3537632"/>
          </a:xfrm>
          <a:prstGeom prst="rect">
            <a:avLst/>
          </a:prstGeom>
        </p:spPr>
      </p:pic>
      <p:pic>
        <p:nvPicPr>
          <p:cNvPr id="32" name="Picture 31">
            <a:extLst>
              <a:ext uri="{FF2B5EF4-FFF2-40B4-BE49-F238E27FC236}">
                <a16:creationId xmlns:a16="http://schemas.microsoft.com/office/drawing/2014/main" id="{82E5C260-CFA2-4E30-887C-E6CE3B772C1D}"/>
              </a:ext>
            </a:extLst>
          </p:cNvPr>
          <p:cNvPicPr>
            <a:picLocks noChangeAspect="1"/>
          </p:cNvPicPr>
          <p:nvPr/>
        </p:nvPicPr>
        <p:blipFill>
          <a:blip r:embed="rId6"/>
          <a:stretch>
            <a:fillRect/>
          </a:stretch>
        </p:blipFill>
        <p:spPr>
          <a:xfrm>
            <a:off x="8187115" y="5255003"/>
            <a:ext cx="1162806" cy="1162806"/>
          </a:xfrm>
          <a:prstGeom prst="rect">
            <a:avLst/>
          </a:prstGeom>
        </p:spPr>
      </p:pic>
    </p:spTree>
    <p:extLst>
      <p:ext uri="{BB962C8B-B14F-4D97-AF65-F5344CB8AC3E}">
        <p14:creationId xmlns:p14="http://schemas.microsoft.com/office/powerpoint/2010/main" val="249904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F7D2E-080D-DBDD-73C4-3C38A2B77908}"/>
              </a:ext>
            </a:extLst>
          </p:cNvPr>
          <p:cNvSpPr>
            <a:spLocks noGrp="1"/>
          </p:cNvSpPr>
          <p:nvPr>
            <p:ph type="title"/>
          </p:nvPr>
        </p:nvSpPr>
        <p:spPr/>
        <p:txBody>
          <a:bodyPr/>
          <a:lstStyle/>
          <a:p>
            <a:pPr algn="ctr"/>
            <a:r>
              <a:rPr lang="en-GB" sz="4400" dirty="0">
                <a:latin typeface="Tahoma" charset="0"/>
                <a:cs typeface="Tahoma" charset="0"/>
              </a:rPr>
              <a:t>How to say the sounds</a:t>
            </a:r>
            <a:r>
              <a:rPr lang="en-US" dirty="0"/>
              <a:t> </a:t>
            </a:r>
          </a:p>
        </p:txBody>
      </p:sp>
      <p:sp>
        <p:nvSpPr>
          <p:cNvPr id="5" name="Slide Number Placeholder 4">
            <a:extLst>
              <a:ext uri="{FF2B5EF4-FFF2-40B4-BE49-F238E27FC236}">
                <a16:creationId xmlns:a16="http://schemas.microsoft.com/office/drawing/2014/main" id="{BF7F20BE-640F-EFAB-3A43-2AA146DB42BF}"/>
              </a:ext>
            </a:extLst>
          </p:cNvPr>
          <p:cNvSpPr>
            <a:spLocks noGrp="1"/>
          </p:cNvSpPr>
          <p:nvPr>
            <p:ph type="sldNum" sz="quarter" idx="12"/>
          </p:nvPr>
        </p:nvSpPr>
        <p:spPr/>
        <p:txBody>
          <a:bodyPr/>
          <a:lstStyle/>
          <a:p>
            <a:fld id="{48F63A3B-78C7-47BE-AE5E-E10140E04643}" type="slidenum">
              <a:rPr lang="en-US" smtClean="0"/>
              <a:pPr/>
              <a:t>13</a:t>
            </a:fld>
            <a:endParaRPr lang="en-US" dirty="0"/>
          </a:p>
        </p:txBody>
      </p:sp>
      <p:pic>
        <p:nvPicPr>
          <p:cNvPr id="10" name="Picture 9">
            <a:extLst>
              <a:ext uri="{FF2B5EF4-FFF2-40B4-BE49-F238E27FC236}">
                <a16:creationId xmlns:a16="http://schemas.microsoft.com/office/drawing/2014/main" id="{3C0C84AF-AAEA-45C0-96EF-F3CD939B782D}"/>
              </a:ext>
            </a:extLst>
          </p:cNvPr>
          <p:cNvPicPr>
            <a:picLocks noChangeAspect="1"/>
          </p:cNvPicPr>
          <p:nvPr/>
        </p:nvPicPr>
        <p:blipFill>
          <a:blip r:embed="rId2"/>
          <a:stretch>
            <a:fillRect/>
          </a:stretch>
        </p:blipFill>
        <p:spPr>
          <a:xfrm>
            <a:off x="8536899" y="3828297"/>
            <a:ext cx="3361574" cy="1890885"/>
          </a:xfrm>
          <a:prstGeom prst="rect">
            <a:avLst/>
          </a:prstGeom>
        </p:spPr>
      </p:pic>
      <p:sp>
        <p:nvSpPr>
          <p:cNvPr id="12" name="TextBox 11">
            <a:extLst>
              <a:ext uri="{FF2B5EF4-FFF2-40B4-BE49-F238E27FC236}">
                <a16:creationId xmlns:a16="http://schemas.microsoft.com/office/drawing/2014/main" id="{2547238F-1065-4631-B526-A2718D5727F8}"/>
              </a:ext>
            </a:extLst>
          </p:cNvPr>
          <p:cNvSpPr txBox="1"/>
          <p:nvPr/>
        </p:nvSpPr>
        <p:spPr>
          <a:xfrm>
            <a:off x="2433643" y="2652811"/>
            <a:ext cx="6103256" cy="3416320"/>
          </a:xfrm>
          <a:prstGeom prst="rect">
            <a:avLst/>
          </a:prstGeom>
          <a:noFill/>
        </p:spPr>
        <p:txBody>
          <a:bodyPr wrap="square">
            <a:spAutoFit/>
          </a:bodyPr>
          <a:lstStyle/>
          <a:p>
            <a:pPr algn="l"/>
            <a:r>
              <a:rPr lang="en-GB" b="1" i="0" dirty="0">
                <a:solidFill>
                  <a:srgbClr val="000000"/>
                </a:solidFill>
                <a:effectLst/>
                <a:latin typeface="Montserrat" panose="020B0604020202020204" pitchFamily="2" charset="0"/>
              </a:rPr>
              <a:t>Why Teaching Mouth Placement is Important</a:t>
            </a:r>
          </a:p>
          <a:p>
            <a:pPr algn="l"/>
            <a:r>
              <a:rPr lang="en-GB" b="0" i="0" dirty="0">
                <a:solidFill>
                  <a:srgbClr val="000000"/>
                </a:solidFill>
                <a:effectLst/>
                <a:latin typeface="Open Sans" panose="020B0606030504020204" pitchFamily="34" charset="0"/>
              </a:rPr>
              <a:t>Individual phoneme production is an integral part of reading and spelling instruction. Students need to be able to isolate phonemes to segment. The skill of segmenting is the ability to take apart individual phonemes, sounds, within words. Think of these as the parking spots for the letters that represent these sounds. </a:t>
            </a:r>
          </a:p>
          <a:p>
            <a:pPr algn="l"/>
            <a:r>
              <a:rPr lang="en-GB" b="0" i="0" dirty="0">
                <a:solidFill>
                  <a:srgbClr val="000000"/>
                </a:solidFill>
                <a:effectLst/>
                <a:latin typeface="Open Sans" panose="020B0606030504020204" pitchFamily="34" charset="0"/>
              </a:rPr>
              <a:t>When we help students identify the placement of their mouth for individual sound production, we create a connection between what we are hearing and how that sound feels in our mouth. </a:t>
            </a:r>
          </a:p>
        </p:txBody>
      </p:sp>
    </p:spTree>
    <p:extLst>
      <p:ext uri="{BB962C8B-B14F-4D97-AF65-F5344CB8AC3E}">
        <p14:creationId xmlns:p14="http://schemas.microsoft.com/office/powerpoint/2010/main" val="94818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AB426-5B7C-607E-D413-5D2C9495CC0A}"/>
              </a:ext>
            </a:extLst>
          </p:cNvPr>
          <p:cNvSpPr>
            <a:spLocks noGrp="1"/>
          </p:cNvSpPr>
          <p:nvPr>
            <p:ph type="ctrTitle"/>
          </p:nvPr>
        </p:nvSpPr>
        <p:spPr>
          <a:xfrm>
            <a:off x="3486476" y="1104247"/>
            <a:ext cx="4169664" cy="667512"/>
          </a:xfrm>
        </p:spPr>
        <p:txBody>
          <a:bodyPr/>
          <a:lstStyle/>
          <a:p>
            <a:r>
              <a:rPr lang="en-US" dirty="0"/>
              <a:t>44 Phonemes</a:t>
            </a:r>
          </a:p>
        </p:txBody>
      </p:sp>
      <p:graphicFrame>
        <p:nvGraphicFramePr>
          <p:cNvPr id="8" name="Group 8">
            <a:extLst>
              <a:ext uri="{FF2B5EF4-FFF2-40B4-BE49-F238E27FC236}">
                <a16:creationId xmlns:a16="http://schemas.microsoft.com/office/drawing/2014/main" id="{38005366-C56B-4C1C-88CB-6838264B9D4C}"/>
              </a:ext>
            </a:extLst>
          </p:cNvPr>
          <p:cNvGraphicFramePr>
            <a:graphicFrameLocks noGrp="1"/>
          </p:cNvGraphicFramePr>
          <p:nvPr>
            <p:extLst>
              <p:ext uri="{D42A27DB-BD31-4B8C-83A1-F6EECF244321}">
                <p14:modId xmlns:p14="http://schemas.microsoft.com/office/powerpoint/2010/main" val="3452749243"/>
              </p:ext>
            </p:extLst>
          </p:nvPr>
        </p:nvGraphicFramePr>
        <p:xfrm>
          <a:off x="614136" y="1791943"/>
          <a:ext cx="8578850" cy="4525961"/>
        </p:xfrm>
        <a:graphic>
          <a:graphicData uri="http://schemas.openxmlformats.org/drawingml/2006/table">
            <a:tbl>
              <a:tblPr/>
              <a:tblGrid>
                <a:gridCol w="747713">
                  <a:extLst>
                    <a:ext uri="{9D8B030D-6E8A-4147-A177-3AD203B41FA5}">
                      <a16:colId xmlns:a16="http://schemas.microsoft.com/office/drawing/2014/main" val="20000"/>
                    </a:ext>
                  </a:extLst>
                </a:gridCol>
                <a:gridCol w="749300">
                  <a:extLst>
                    <a:ext uri="{9D8B030D-6E8A-4147-A177-3AD203B41FA5}">
                      <a16:colId xmlns:a16="http://schemas.microsoft.com/office/drawing/2014/main" val="20001"/>
                    </a:ext>
                  </a:extLst>
                </a:gridCol>
                <a:gridCol w="747712">
                  <a:extLst>
                    <a:ext uri="{9D8B030D-6E8A-4147-A177-3AD203B41FA5}">
                      <a16:colId xmlns:a16="http://schemas.microsoft.com/office/drawing/2014/main" val="20002"/>
                    </a:ext>
                  </a:extLst>
                </a:gridCol>
                <a:gridCol w="747713">
                  <a:extLst>
                    <a:ext uri="{9D8B030D-6E8A-4147-A177-3AD203B41FA5}">
                      <a16:colId xmlns:a16="http://schemas.microsoft.com/office/drawing/2014/main" val="20003"/>
                    </a:ext>
                  </a:extLst>
                </a:gridCol>
                <a:gridCol w="747712">
                  <a:extLst>
                    <a:ext uri="{9D8B030D-6E8A-4147-A177-3AD203B41FA5}">
                      <a16:colId xmlns:a16="http://schemas.microsoft.com/office/drawing/2014/main" val="20004"/>
                    </a:ext>
                  </a:extLst>
                </a:gridCol>
                <a:gridCol w="749300">
                  <a:extLst>
                    <a:ext uri="{9D8B030D-6E8A-4147-A177-3AD203B41FA5}">
                      <a16:colId xmlns:a16="http://schemas.microsoft.com/office/drawing/2014/main" val="20005"/>
                    </a:ext>
                  </a:extLst>
                </a:gridCol>
                <a:gridCol w="777875">
                  <a:extLst>
                    <a:ext uri="{9D8B030D-6E8A-4147-A177-3AD203B41FA5}">
                      <a16:colId xmlns:a16="http://schemas.microsoft.com/office/drawing/2014/main" val="20006"/>
                    </a:ext>
                  </a:extLst>
                </a:gridCol>
                <a:gridCol w="792163">
                  <a:extLst>
                    <a:ext uri="{9D8B030D-6E8A-4147-A177-3AD203B41FA5}">
                      <a16:colId xmlns:a16="http://schemas.microsoft.com/office/drawing/2014/main" val="20007"/>
                    </a:ext>
                  </a:extLst>
                </a:gridCol>
                <a:gridCol w="792162">
                  <a:extLst>
                    <a:ext uri="{9D8B030D-6E8A-4147-A177-3AD203B41FA5}">
                      <a16:colId xmlns:a16="http://schemas.microsoft.com/office/drawing/2014/main" val="20008"/>
                    </a:ext>
                  </a:extLst>
                </a:gridCol>
                <a:gridCol w="863600">
                  <a:extLst>
                    <a:ext uri="{9D8B030D-6E8A-4147-A177-3AD203B41FA5}">
                      <a16:colId xmlns:a16="http://schemas.microsoft.com/office/drawing/2014/main" val="20009"/>
                    </a:ext>
                  </a:extLst>
                </a:gridCol>
                <a:gridCol w="863600">
                  <a:extLst>
                    <a:ext uri="{9D8B030D-6E8A-4147-A177-3AD203B41FA5}">
                      <a16:colId xmlns:a16="http://schemas.microsoft.com/office/drawing/2014/main" val="20010"/>
                    </a:ext>
                  </a:extLst>
                </a:gridCol>
              </a:tblGrid>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dirty="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/k/</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sz="2000" b="0" i="0" u="none" strike="noStrike" cap="none" normalizeH="0" baseline="0" dirty="0">
                        <a:ln>
                          <a:noFill/>
                        </a:ln>
                        <a:solidFill>
                          <a:schemeClr val="tx1"/>
                        </a:solidFill>
                        <a:effectLst/>
                        <a:latin typeface="Comic Sans MS" pitchFamily="66"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ng</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th</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303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Comic Sans MS" pitchFamily="66" charset="0"/>
                        </a:rPr>
                        <a:t>/</a:t>
                      </a:r>
                      <a:r>
                        <a:rPr kumimoji="0" lang="en-GB" sz="2000" b="0" i="0" u="none" strike="noStrike" cap="none" normalizeH="0" baseline="0" dirty="0" err="1">
                          <a:ln>
                            <a:noFill/>
                          </a:ln>
                          <a:solidFill>
                            <a:schemeClr val="tx1"/>
                          </a:solidFill>
                          <a:effectLst/>
                          <a:latin typeface="Comic Sans MS" pitchFamily="66" charset="0"/>
                        </a:rPr>
                        <a:t>sh</a:t>
                      </a:r>
                      <a:r>
                        <a:rPr kumimoji="0" lang="en-GB" sz="2000" b="0" i="0" u="none" strike="noStrike" cap="none" normalizeH="0" baseline="0" dirty="0">
                          <a:ln>
                            <a:noFill/>
                          </a:ln>
                          <a:solidFill>
                            <a:schemeClr val="tx1"/>
                          </a:solidFill>
                          <a:effectLst/>
                          <a:latin typeface="Comic Sans MS" pitchFamily="66" charset="0"/>
                        </a:rPr>
                        <a: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itchFamily="66" charset="0"/>
                        </a:rPr>
                        <a:t>/zh/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ae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ee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/ie/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/oe/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318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oo</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/ur/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ow</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oi</a:t>
                      </a:r>
                      <a:r>
                        <a:rPr kumimoji="0" lang="en-GB" sz="2000" b="1" i="0" u="none" strike="noStrike" cap="none" normalizeH="0" baseline="0" dirty="0">
                          <a:ln>
                            <a:noFill/>
                          </a:ln>
                          <a:solidFill>
                            <a:schemeClr val="tx1"/>
                          </a:solidFill>
                          <a:effectLst/>
                          <a:latin typeface="Comic Sans MS" pitchFamily="66"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itchFamily="66" charset="0"/>
                        </a:rPr>
                        <a:t>/ear/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itchFamily="66" charset="0"/>
                        </a:rPr>
                        <a:t>/</a:t>
                      </a:r>
                      <a:r>
                        <a:rPr kumimoji="0" lang="en-GB" sz="2000" b="1" i="0" u="none" strike="noStrike" cap="none" normalizeH="0" baseline="0" dirty="0" err="1">
                          <a:ln>
                            <a:noFill/>
                          </a:ln>
                          <a:solidFill>
                            <a:schemeClr val="tx1"/>
                          </a:solidFill>
                          <a:effectLst/>
                          <a:latin typeface="Comic Sans MS" pitchFamily="66" charset="0"/>
                        </a:rPr>
                        <a:t>ure</a:t>
                      </a:r>
                      <a:r>
                        <a:rPr kumimoji="0" lang="en-GB" sz="2000" b="1" i="0" u="none" strike="noStrike" cap="none" normalizeH="0" baseline="0" dirty="0">
                          <a:ln>
                            <a:noFill/>
                          </a:ln>
                          <a:solidFill>
                            <a:schemeClr val="tx1"/>
                          </a:solidFill>
                          <a:effectLst/>
                          <a:latin typeface="Comic Sans MS" pitchFamily="66"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9" name="3810B9AE.WAV">
            <a:hlinkClick r:id="" action="ppaction://media"/>
            <a:extLst>
              <a:ext uri="{FF2B5EF4-FFF2-40B4-BE49-F238E27FC236}">
                <a16:creationId xmlns:a16="http://schemas.microsoft.com/office/drawing/2014/main" id="{E1D8892C-83FD-4F9C-B970-5E04F78E192A}"/>
              </a:ext>
            </a:extLst>
          </p:cNvPr>
          <p:cNvPicPr>
            <a:picLocks noRot="1" noChangeAspect="1" noChangeArrowheads="1"/>
          </p:cNvPicPr>
          <p:nvPr>
            <a:audioFile r:link="rId2"/>
            <p:extLst>
              <p:ext uri="{DAA4B4D4-6D71-4841-9C94-3DE7FCFB9230}">
                <p14:media xmlns:p14="http://schemas.microsoft.com/office/powerpoint/2010/main" r:embed="rId1"/>
              </p:ext>
            </p:extLst>
          </p:nvPr>
        </p:nvPicPr>
        <p:blipFill>
          <a:blip r:embed="rId24">
            <a:extLst>
              <a:ext uri="{28A0092B-C50C-407E-A947-70E740481C1C}">
                <a14:useLocalDpi xmlns:a14="http://schemas.microsoft.com/office/drawing/2010/main" val="0"/>
              </a:ext>
            </a:extLst>
          </a:blip>
          <a:srcRect/>
          <a:stretch>
            <a:fillRect/>
          </a:stretch>
        </p:blipFill>
        <p:spPr bwMode="auto">
          <a:xfrm>
            <a:off x="792163" y="2379436"/>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A37DFA52.WAV">
            <a:hlinkClick r:id="" action="ppaction://media"/>
            <a:extLst>
              <a:ext uri="{FF2B5EF4-FFF2-40B4-BE49-F238E27FC236}">
                <a16:creationId xmlns:a16="http://schemas.microsoft.com/office/drawing/2014/main" id="{F27C22CF-E5C5-48F0-96EF-ADE92A9EB074}"/>
              </a:ext>
            </a:extLst>
          </p:cNvPr>
          <p:cNvPicPr>
            <a:picLocks noRot="1" noChangeAspect="1" noChangeArrowheads="1"/>
          </p:cNvPicPr>
          <p:nvPr>
            <a:audioFile r:link="rId4"/>
            <p:extLst>
              <p:ext uri="{DAA4B4D4-6D71-4841-9C94-3DE7FCFB9230}">
                <p14:media xmlns:p14="http://schemas.microsoft.com/office/powerpoint/2010/main" r:embed="rId3"/>
              </p:ext>
            </p:extLst>
          </p:nvPr>
        </p:nvPicPr>
        <p:blipFill>
          <a:blip r:embed="rId24">
            <a:extLst>
              <a:ext uri="{28A0092B-C50C-407E-A947-70E740481C1C}">
                <a14:useLocalDpi xmlns:a14="http://schemas.microsoft.com/office/drawing/2010/main" val="0"/>
              </a:ext>
            </a:extLst>
          </a:blip>
          <a:srcRect/>
          <a:stretch>
            <a:fillRect/>
          </a:stretch>
        </p:blipFill>
        <p:spPr bwMode="auto">
          <a:xfrm>
            <a:off x="1563688" y="2379436"/>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 name="EE22F551.WAV">
            <a:hlinkClick r:id="" action="ppaction://media"/>
            <a:extLst>
              <a:ext uri="{FF2B5EF4-FFF2-40B4-BE49-F238E27FC236}">
                <a16:creationId xmlns:a16="http://schemas.microsoft.com/office/drawing/2014/main" id="{434A1A90-5A9C-4FA1-97FD-D87AA84B678B}"/>
              </a:ext>
            </a:extLst>
          </p:cNvPr>
          <p:cNvPicPr>
            <a:picLocks noRot="1" noChangeAspect="1" noChangeArrowheads="1"/>
          </p:cNvPicPr>
          <p:nvPr>
            <a:audioFile r:link="rId6"/>
            <p:extLst>
              <p:ext uri="{DAA4B4D4-6D71-4841-9C94-3DE7FCFB9230}">
                <p14:media xmlns:p14="http://schemas.microsoft.com/office/powerpoint/2010/main" r:embed="rId5"/>
              </p:ext>
            </p:extLst>
          </p:nvPr>
        </p:nvPicPr>
        <p:blipFill>
          <a:blip r:embed="rId24">
            <a:extLst>
              <a:ext uri="{28A0092B-C50C-407E-A947-70E740481C1C}">
                <a14:useLocalDpi xmlns:a14="http://schemas.microsoft.com/office/drawing/2010/main" val="0"/>
              </a:ext>
            </a:extLst>
          </a:blip>
          <a:srcRect/>
          <a:stretch>
            <a:fillRect/>
          </a:stretch>
        </p:blipFill>
        <p:spPr bwMode="auto">
          <a:xfrm>
            <a:off x="2466521" y="2379436"/>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 name="16A8E2DB.WAV">
            <a:hlinkClick r:id="" action="ppaction://media"/>
            <a:extLst>
              <a:ext uri="{FF2B5EF4-FFF2-40B4-BE49-F238E27FC236}">
                <a16:creationId xmlns:a16="http://schemas.microsoft.com/office/drawing/2014/main" id="{10D8DC59-698D-4350-8D08-545AE70EDF31}"/>
              </a:ext>
            </a:extLst>
          </p:cNvPr>
          <p:cNvPicPr>
            <a:picLocks noRot="1" noChangeAspect="1" noChangeArrowheads="1"/>
          </p:cNvPicPr>
          <p:nvPr>
            <a:audioFile r:link="rId8"/>
            <p:extLst>
              <p:ext uri="{DAA4B4D4-6D71-4841-9C94-3DE7FCFB9230}">
                <p14:media xmlns:p14="http://schemas.microsoft.com/office/powerpoint/2010/main" r:embed="rId7"/>
              </p:ext>
            </p:extLst>
          </p:nvPr>
        </p:nvPicPr>
        <p:blipFill>
          <a:blip r:embed="rId24">
            <a:extLst>
              <a:ext uri="{28A0092B-C50C-407E-A947-70E740481C1C}">
                <a14:useLocalDpi xmlns:a14="http://schemas.microsoft.com/office/drawing/2010/main" val="0"/>
              </a:ext>
            </a:extLst>
          </a:blip>
          <a:srcRect/>
          <a:stretch>
            <a:fillRect/>
          </a:stretch>
        </p:blipFill>
        <p:spPr bwMode="auto">
          <a:xfrm>
            <a:off x="3064554" y="236401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BB0C7183.WAV">
            <a:hlinkClick r:id="" action="ppaction://media"/>
            <a:extLst>
              <a:ext uri="{FF2B5EF4-FFF2-40B4-BE49-F238E27FC236}">
                <a16:creationId xmlns:a16="http://schemas.microsoft.com/office/drawing/2014/main" id="{3036E948-696B-4F8B-8047-5699BF3C24C0}"/>
              </a:ext>
            </a:extLst>
          </p:cNvPr>
          <p:cNvPicPr>
            <a:picLocks noRot="1" noChangeAspect="1" noChangeArrowheads="1"/>
          </p:cNvPicPr>
          <p:nvPr>
            <a:audioFile r:link="rId10"/>
            <p:extLst>
              <p:ext uri="{DAA4B4D4-6D71-4841-9C94-3DE7FCFB9230}">
                <p14:media xmlns:p14="http://schemas.microsoft.com/office/powerpoint/2010/main" r:embed="rId9"/>
              </p:ext>
            </p:extLst>
          </p:nvPr>
        </p:nvPicPr>
        <p:blipFill>
          <a:blip r:embed="rId24">
            <a:extLst>
              <a:ext uri="{28A0092B-C50C-407E-A947-70E740481C1C}">
                <a14:useLocalDpi xmlns:a14="http://schemas.microsoft.com/office/drawing/2010/main" val="0"/>
              </a:ext>
            </a:extLst>
          </a:blip>
          <a:srcRect/>
          <a:stretch>
            <a:fillRect/>
          </a:stretch>
        </p:blipFill>
        <p:spPr bwMode="auto">
          <a:xfrm>
            <a:off x="3856379" y="2320472"/>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66762ABC.WAV">
            <a:hlinkClick r:id="" action="ppaction://media"/>
            <a:extLst>
              <a:ext uri="{FF2B5EF4-FFF2-40B4-BE49-F238E27FC236}">
                <a16:creationId xmlns:a16="http://schemas.microsoft.com/office/drawing/2014/main" id="{551A9B63-CB8D-4FA5-B124-62898189273D}"/>
              </a:ext>
            </a:extLst>
          </p:cNvPr>
          <p:cNvPicPr>
            <a:picLocks noRot="1" noChangeAspect="1" noChangeArrowheads="1"/>
          </p:cNvPicPr>
          <p:nvPr>
            <a:audioFile r:link="rId12"/>
            <p:extLst>
              <p:ext uri="{DAA4B4D4-6D71-4841-9C94-3DE7FCFB9230}">
                <p14:media xmlns:p14="http://schemas.microsoft.com/office/powerpoint/2010/main" r:embed="rId11"/>
              </p:ext>
            </p:extLst>
          </p:nvPr>
        </p:nvPicPr>
        <p:blipFill>
          <a:blip r:embed="rId24">
            <a:extLst>
              <a:ext uri="{28A0092B-C50C-407E-A947-70E740481C1C}">
                <a14:useLocalDpi xmlns:a14="http://schemas.microsoft.com/office/drawing/2010/main" val="0"/>
              </a:ext>
            </a:extLst>
          </a:blip>
          <a:srcRect/>
          <a:stretch>
            <a:fillRect/>
          </a:stretch>
        </p:blipFill>
        <p:spPr bwMode="auto">
          <a:xfrm>
            <a:off x="4586512" y="2338837"/>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90478FEF.WAV">
            <a:hlinkClick r:id="" action="ppaction://media"/>
            <a:extLst>
              <a:ext uri="{FF2B5EF4-FFF2-40B4-BE49-F238E27FC236}">
                <a16:creationId xmlns:a16="http://schemas.microsoft.com/office/drawing/2014/main" id="{803CF20D-C92E-43C8-82B7-F71B6B9B125D}"/>
              </a:ext>
            </a:extLst>
          </p:cNvPr>
          <p:cNvPicPr>
            <a:picLocks noRot="1" noChangeAspect="1" noChangeArrowheads="1"/>
          </p:cNvPicPr>
          <p:nvPr>
            <a:audioFile r:link="rId14"/>
            <p:extLst>
              <p:ext uri="{DAA4B4D4-6D71-4841-9C94-3DE7FCFB9230}">
                <p14:media xmlns:p14="http://schemas.microsoft.com/office/powerpoint/2010/main" r:embed="rId13"/>
              </p:ext>
            </p:extLst>
          </p:nvPr>
        </p:nvPicPr>
        <p:blipFill>
          <a:blip r:embed="rId24">
            <a:extLst>
              <a:ext uri="{28A0092B-C50C-407E-A947-70E740481C1C}">
                <a14:useLocalDpi xmlns:a14="http://schemas.microsoft.com/office/drawing/2010/main" val="0"/>
              </a:ext>
            </a:extLst>
          </a:blip>
          <a:srcRect/>
          <a:stretch>
            <a:fillRect/>
          </a:stretch>
        </p:blipFill>
        <p:spPr bwMode="auto">
          <a:xfrm>
            <a:off x="5367732" y="2353352"/>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098CA24F.WAV">
            <a:hlinkClick r:id="" action="ppaction://media"/>
            <a:extLst>
              <a:ext uri="{FF2B5EF4-FFF2-40B4-BE49-F238E27FC236}">
                <a16:creationId xmlns:a16="http://schemas.microsoft.com/office/drawing/2014/main" id="{4C3D5683-F0BA-4703-8D15-25A1318E807F}"/>
              </a:ext>
            </a:extLst>
          </p:cNvPr>
          <p:cNvPicPr>
            <a:picLocks noRot="1" noChangeAspect="1" noChangeArrowheads="1"/>
          </p:cNvPicPr>
          <p:nvPr>
            <a:audioFile r:link="rId16"/>
            <p:extLst>
              <p:ext uri="{DAA4B4D4-6D71-4841-9C94-3DE7FCFB9230}">
                <p14:media xmlns:p14="http://schemas.microsoft.com/office/powerpoint/2010/main" r:embed="rId15"/>
              </p:ext>
            </p:extLst>
          </p:nvPr>
        </p:nvPicPr>
        <p:blipFill>
          <a:blip r:embed="rId24">
            <a:extLst>
              <a:ext uri="{28A0092B-C50C-407E-A947-70E740481C1C}">
                <a14:useLocalDpi xmlns:a14="http://schemas.microsoft.com/office/drawing/2010/main" val="0"/>
              </a:ext>
            </a:extLst>
          </a:blip>
          <a:srcRect/>
          <a:stretch>
            <a:fillRect/>
          </a:stretch>
        </p:blipFill>
        <p:spPr bwMode="auto">
          <a:xfrm>
            <a:off x="6159557" y="2379436"/>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86359588.WAV">
            <a:hlinkClick r:id="" action="ppaction://media"/>
            <a:extLst>
              <a:ext uri="{FF2B5EF4-FFF2-40B4-BE49-F238E27FC236}">
                <a16:creationId xmlns:a16="http://schemas.microsoft.com/office/drawing/2014/main" id="{784A51C4-3096-45A8-A63C-D07492C47737}"/>
              </a:ext>
            </a:extLst>
          </p:cNvPr>
          <p:cNvPicPr>
            <a:picLocks noRot="1" noChangeAspect="1" noChangeArrowheads="1"/>
          </p:cNvPicPr>
          <p:nvPr>
            <a:audioFile r:link="rId18"/>
            <p:extLst>
              <p:ext uri="{DAA4B4D4-6D71-4841-9C94-3DE7FCFB9230}">
                <p14:media xmlns:p14="http://schemas.microsoft.com/office/powerpoint/2010/main" r:embed="rId17"/>
              </p:ext>
            </p:extLst>
          </p:nvPr>
        </p:nvPicPr>
        <p:blipFill>
          <a:blip r:embed="rId24">
            <a:extLst>
              <a:ext uri="{28A0092B-C50C-407E-A947-70E740481C1C}">
                <a14:useLocalDpi xmlns:a14="http://schemas.microsoft.com/office/drawing/2010/main" val="0"/>
              </a:ext>
            </a:extLst>
          </a:blip>
          <a:srcRect/>
          <a:stretch>
            <a:fillRect/>
          </a:stretch>
        </p:blipFill>
        <p:spPr bwMode="auto">
          <a:xfrm>
            <a:off x="6951382" y="2364015"/>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 name="0E14BD84.WAV">
            <a:hlinkClick r:id="" action="ppaction://media"/>
            <a:extLst>
              <a:ext uri="{FF2B5EF4-FFF2-40B4-BE49-F238E27FC236}">
                <a16:creationId xmlns:a16="http://schemas.microsoft.com/office/drawing/2014/main" id="{EB75EAD5-6746-4A6B-B6C4-2C3E7449E864}"/>
              </a:ext>
            </a:extLst>
          </p:cNvPr>
          <p:cNvPicPr>
            <a:picLocks noRot="1" noChangeAspect="1" noChangeArrowheads="1"/>
          </p:cNvPicPr>
          <p:nvPr>
            <a:audioFile r:link="rId20"/>
            <p:extLst>
              <p:ext uri="{DAA4B4D4-6D71-4841-9C94-3DE7FCFB9230}">
                <p14:media xmlns:p14="http://schemas.microsoft.com/office/powerpoint/2010/main" r:embed="rId19"/>
              </p:ext>
            </p:extLst>
          </p:nvPr>
        </p:nvPicPr>
        <p:blipFill>
          <a:blip r:embed="rId24">
            <a:extLst>
              <a:ext uri="{28A0092B-C50C-407E-A947-70E740481C1C}">
                <a14:useLocalDpi xmlns:a14="http://schemas.microsoft.com/office/drawing/2010/main" val="0"/>
              </a:ext>
            </a:extLst>
          </a:blip>
          <a:srcRect/>
          <a:stretch>
            <a:fillRect/>
          </a:stretch>
        </p:blipFill>
        <p:spPr bwMode="auto">
          <a:xfrm>
            <a:off x="7767384" y="2353352"/>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 name="D17FD7BB.WAV">
            <a:hlinkClick r:id="" action="ppaction://media"/>
            <a:extLst>
              <a:ext uri="{FF2B5EF4-FFF2-40B4-BE49-F238E27FC236}">
                <a16:creationId xmlns:a16="http://schemas.microsoft.com/office/drawing/2014/main" id="{34A0D7CD-CECB-4122-AAED-AFDAD972E2B6}"/>
              </a:ext>
            </a:extLst>
          </p:cNvPr>
          <p:cNvPicPr>
            <a:picLocks noRot="1" noChangeAspect="1" noChangeArrowheads="1"/>
          </p:cNvPicPr>
          <p:nvPr>
            <a:audioFile r:link="rId22"/>
            <p:extLst>
              <p:ext uri="{DAA4B4D4-6D71-4841-9C94-3DE7FCFB9230}">
                <p14:media xmlns:p14="http://schemas.microsoft.com/office/powerpoint/2010/main" r:embed="rId21"/>
              </p:ext>
            </p:extLst>
          </p:nvPr>
        </p:nvPicPr>
        <p:blipFill>
          <a:blip r:embed="rId24">
            <a:extLst>
              <a:ext uri="{28A0092B-C50C-407E-A947-70E740481C1C}">
                <a14:useLocalDpi xmlns:a14="http://schemas.microsoft.com/office/drawing/2010/main" val="0"/>
              </a:ext>
            </a:extLst>
          </a:blip>
          <a:srcRect/>
          <a:stretch>
            <a:fillRect/>
          </a:stretch>
        </p:blipFill>
        <p:spPr bwMode="auto">
          <a:xfrm>
            <a:off x="8583386" y="2338837"/>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39624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00" fill="hold"/>
                                        <p:tgtEl>
                                          <p:spTgt spid="9"/>
                                        </p:tgtEl>
                                      </p:cBhvr>
                                    </p:cmd>
                                  </p:childTnLst>
                                </p:cTn>
                              </p:par>
                            </p:childTnLst>
                          </p:cTn>
                        </p:par>
                      </p:childTnLst>
                    </p:cTn>
                  </p:par>
                </p:childTnLst>
              </p:cTn>
              <p:nextCondLst>
                <p:cond evt="onClick" delay="0">
                  <p:tgtEl>
                    <p:spTgt spid="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
                </p:tgtEl>
              </p:cMediaNode>
            </p:audi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000" fill="hold"/>
                                        <p:tgtEl>
                                          <p:spTgt spid="10"/>
                                        </p:tgtEl>
                                      </p:cBhvr>
                                    </p:cmd>
                                  </p:childTnLst>
                                </p:cTn>
                              </p:par>
                            </p:childTnLst>
                          </p:cTn>
                        </p:par>
                      </p:childTnLst>
                    </p:cTn>
                  </p:par>
                </p:childTnLst>
              </p:cTn>
              <p:nextCondLst>
                <p:cond evt="onClick" delay="0">
                  <p:tgtEl>
                    <p:spTgt spid="10"/>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seq concurrent="1" nextAc="seek">
              <p:cTn id="14" restart="whenNotActive" fill="hold" evtFilter="cancelBubble" nodeType="interactiveSeq">
                <p:stCondLst>
                  <p:cond evt="onClick" delay="0">
                    <p:tgtEl>
                      <p:spTgt spid="1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000" fill="hold"/>
                                        <p:tgtEl>
                                          <p:spTgt spid="11"/>
                                        </p:tgtEl>
                                      </p:cBhvr>
                                    </p:cmd>
                                  </p:childTnLst>
                                </p:cTn>
                              </p:par>
                            </p:childTnLst>
                          </p:cTn>
                        </p:par>
                      </p:childTnLst>
                    </p:cTn>
                  </p:par>
                </p:childTnLst>
              </p:cTn>
              <p:nextCondLst>
                <p:cond evt="onClick" delay="0">
                  <p:tgtEl>
                    <p:spTgt spid="1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000" fill="hold"/>
                                        <p:tgtEl>
                                          <p:spTgt spid="12"/>
                                        </p:tgtEl>
                                      </p:cBhvr>
                                    </p:cmd>
                                  </p:childTnLst>
                                </p:cTn>
                              </p:par>
                            </p:childTnLst>
                          </p:cTn>
                        </p:par>
                      </p:childTnLst>
                    </p:cTn>
                  </p:par>
                </p:childTnLst>
              </p:cTn>
              <p:nextCondLst>
                <p:cond evt="onClick" delay="0">
                  <p:tgtEl>
                    <p:spTgt spid="12"/>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seq concurrent="1" nextAc="seek">
              <p:cTn id="26" restart="whenNotActive" fill="hold" evtFilter="cancelBubble" nodeType="interactiveSeq">
                <p:stCondLst>
                  <p:cond evt="onClick" delay="0">
                    <p:tgtEl>
                      <p:spTgt spid="1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1000" fill="hold"/>
                                        <p:tgtEl>
                                          <p:spTgt spid="13"/>
                                        </p:tgtEl>
                                      </p:cBhvr>
                                    </p:cmd>
                                  </p:childTnLst>
                                </p:cTn>
                              </p:par>
                            </p:childTnLst>
                          </p:cTn>
                        </p:par>
                      </p:childTnLst>
                    </p:cTn>
                  </p:par>
                </p:childTnLst>
              </p:cTn>
              <p:nextCondLst>
                <p:cond evt="onClick" delay="0">
                  <p:tgtEl>
                    <p:spTgt spid="1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seq concurrent="1" nextAc="seek">
              <p:cTn id="32" restart="whenNotActive" fill="hold" evtFilter="cancelBubble" nodeType="interactiveSeq">
                <p:stCondLst>
                  <p:cond evt="onClick" delay="0">
                    <p:tgtEl>
                      <p:spTgt spid="1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000" fill="hold"/>
                                        <p:tgtEl>
                                          <p:spTgt spid="14"/>
                                        </p:tgtEl>
                                      </p:cBhvr>
                                    </p:cmd>
                                  </p:childTnLst>
                                </p:cTn>
                              </p:par>
                            </p:childTnLst>
                          </p:cTn>
                        </p:par>
                      </p:childTnLst>
                    </p:cTn>
                  </p:par>
                </p:childTnLst>
              </p:cTn>
              <p:nextCondLst>
                <p:cond evt="onClick" delay="0">
                  <p:tgtEl>
                    <p:spTgt spid="1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seq concurrent="1" nextAc="seek">
              <p:cTn id="38" restart="whenNotActive" fill="hold" evtFilter="cancelBubble" nodeType="interactiveSeq">
                <p:stCondLst>
                  <p:cond evt="onClick" delay="0">
                    <p:tgtEl>
                      <p:spTgt spid="1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1000" fill="hold"/>
                                        <p:tgtEl>
                                          <p:spTgt spid="15"/>
                                        </p:tgtEl>
                                      </p:cBhvr>
                                    </p:cmd>
                                  </p:childTnLst>
                                </p:cTn>
                              </p:par>
                            </p:childTnLst>
                          </p:cTn>
                        </p:par>
                      </p:childTnLst>
                    </p:cTn>
                  </p:par>
                </p:childTnLst>
              </p:cTn>
              <p:nextCondLst>
                <p:cond evt="onClick" delay="0">
                  <p:tgtEl>
                    <p:spTgt spid="1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44" restart="whenNotActive" fill="hold" evtFilter="cancelBubble" nodeType="interactiveSeq">
                <p:stCondLst>
                  <p:cond evt="onClick" delay="0">
                    <p:tgtEl>
                      <p:spTgt spid="1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2000" fill="hold"/>
                                        <p:tgtEl>
                                          <p:spTgt spid="16"/>
                                        </p:tgtEl>
                                      </p:cBhvr>
                                    </p:cmd>
                                  </p:childTnLst>
                                </p:cTn>
                              </p:par>
                            </p:childTnLst>
                          </p:cTn>
                        </p:par>
                      </p:childTnLst>
                    </p:cTn>
                  </p:par>
                </p:childTnLst>
              </p:cTn>
              <p:nextCondLst>
                <p:cond evt="onClick" delay="0">
                  <p:tgtEl>
                    <p:spTgt spid="1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50" restart="whenNotActive" fill="hold" evtFilter="cancelBubble" nodeType="interactiveSeq">
                <p:stCondLst>
                  <p:cond evt="onClick" delay="0">
                    <p:tgtEl>
                      <p:spTgt spid="1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1000" fill="hold"/>
                                        <p:tgtEl>
                                          <p:spTgt spid="17"/>
                                        </p:tgtEl>
                                      </p:cBhvr>
                                    </p:cmd>
                                  </p:childTnLst>
                                </p:cTn>
                              </p:par>
                            </p:childTnLst>
                          </p:cTn>
                        </p:par>
                      </p:childTnLst>
                    </p:cTn>
                  </p:par>
                </p:childTnLst>
              </p:cTn>
              <p:nextCondLst>
                <p:cond evt="onClick" delay="0">
                  <p:tgtEl>
                    <p:spTgt spid="1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56" restart="whenNotActive" fill="hold" evtFilter="cancelBubble" nodeType="interactiveSeq">
                <p:stCondLst>
                  <p:cond evt="onClick" delay="0">
                    <p:tgtEl>
                      <p:spTgt spid="1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1000" fill="hold"/>
                                        <p:tgtEl>
                                          <p:spTgt spid="18"/>
                                        </p:tgtEl>
                                      </p:cBhvr>
                                    </p:cmd>
                                  </p:childTnLst>
                                </p:cTn>
                              </p:par>
                            </p:childTnLst>
                          </p:cTn>
                        </p:par>
                      </p:childTnLst>
                    </p:cTn>
                  </p:par>
                </p:childTnLst>
              </p:cTn>
              <p:nextCondLst>
                <p:cond evt="onClick" delay="0">
                  <p:tgtEl>
                    <p:spTgt spid="1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62" restart="whenNotActive" fill="hold" evtFilter="cancelBubble" nodeType="interactiveSeq">
                <p:stCondLst>
                  <p:cond evt="onClick" delay="0">
                    <p:tgtEl>
                      <p:spTgt spid="1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1000" fill="hold"/>
                                        <p:tgtEl>
                                          <p:spTgt spid="19"/>
                                        </p:tgtEl>
                                      </p:cBhvr>
                                    </p:cmd>
                                  </p:childTnLst>
                                </p:cTn>
                              </p:par>
                            </p:childTnLst>
                          </p:cTn>
                        </p:par>
                      </p:childTnLst>
                    </p:cTn>
                  </p:par>
                </p:childTnLst>
              </p:cTn>
              <p:nextCondLst>
                <p:cond evt="onClick" delay="0">
                  <p:tgtEl>
                    <p:spTgt spid="1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BE903-2817-4F75-9D5A-5B66790DC795}"/>
              </a:ext>
            </a:extLst>
          </p:cNvPr>
          <p:cNvSpPr>
            <a:spLocks noGrp="1"/>
          </p:cNvSpPr>
          <p:nvPr>
            <p:ph type="ctrTitle"/>
          </p:nvPr>
        </p:nvSpPr>
        <p:spPr>
          <a:xfrm>
            <a:off x="1527047" y="1975104"/>
            <a:ext cx="5657523" cy="667512"/>
          </a:xfrm>
        </p:spPr>
        <p:txBody>
          <a:bodyPr/>
          <a:lstStyle/>
          <a:p>
            <a:br>
              <a:rPr lang="en-GB" dirty="0"/>
            </a:br>
            <a:r>
              <a:rPr lang="en-GB" dirty="0"/>
              <a:t>This is where it gets tricky!</a:t>
            </a:r>
          </a:p>
        </p:txBody>
      </p:sp>
      <p:sp>
        <p:nvSpPr>
          <p:cNvPr id="5" name="Rectangle 3">
            <a:extLst>
              <a:ext uri="{FF2B5EF4-FFF2-40B4-BE49-F238E27FC236}">
                <a16:creationId xmlns:a16="http://schemas.microsoft.com/office/drawing/2014/main" id="{99C663D1-0FCF-4E23-BE33-963C796BCA59}"/>
              </a:ext>
            </a:extLst>
          </p:cNvPr>
          <p:cNvSpPr txBox="1">
            <a:spLocks noChangeArrowheads="1"/>
          </p:cNvSpPr>
          <p:nvPr/>
        </p:nvSpPr>
        <p:spPr bwMode="auto">
          <a:xfrm>
            <a:off x="800246" y="2614149"/>
            <a:ext cx="8229600" cy="426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400" eaLnBrk="1" hangingPunct="1"/>
            <a:r>
              <a:rPr lang="en-GB" sz="2800" dirty="0">
                <a:latin typeface="SassoonCRInfant" charset="0"/>
              </a:rPr>
              <a:t>Phonemes are represented by graphemes.  Children have to learn the grapheme to know the sound.</a:t>
            </a:r>
          </a:p>
          <a:p>
            <a:pPr defTabSz="914400" eaLnBrk="1" hangingPunct="1"/>
            <a:endParaRPr lang="en-GB" sz="1000" dirty="0">
              <a:latin typeface="SassoonCRInfant" charset="0"/>
            </a:endParaRPr>
          </a:p>
          <a:p>
            <a:pPr defTabSz="914400" eaLnBrk="1" hangingPunct="1"/>
            <a:r>
              <a:rPr lang="en-GB" sz="2800" dirty="0">
                <a:latin typeface="SassoonCRInfant" charset="0"/>
              </a:rPr>
              <a:t>A grapheme can consist of 1, 2 or more letters.</a:t>
            </a:r>
          </a:p>
          <a:p>
            <a:pPr defTabSz="914400" eaLnBrk="1" hangingPunct="1"/>
            <a:endParaRPr lang="en-GB" sz="1000" dirty="0">
              <a:latin typeface="SassoonCRInfant" charset="0"/>
            </a:endParaRPr>
          </a:p>
          <a:p>
            <a:pPr defTabSz="914400" eaLnBrk="1" hangingPunct="1"/>
            <a:r>
              <a:rPr lang="en-GB" sz="2800" dirty="0">
                <a:latin typeface="SassoonCRInfant" charset="0"/>
              </a:rPr>
              <a:t>A phoneme can be represented/spelled in more than one way ( </a:t>
            </a:r>
            <a:r>
              <a:rPr lang="en-GB" sz="2800" dirty="0">
                <a:solidFill>
                  <a:srgbClr val="FF0000"/>
                </a:solidFill>
                <a:latin typeface="SassoonCRInfant" charset="0"/>
              </a:rPr>
              <a:t>c</a:t>
            </a:r>
            <a:r>
              <a:rPr lang="en-GB" sz="2800" dirty="0">
                <a:latin typeface="SassoonCRInfant" charset="0"/>
              </a:rPr>
              <a:t>at, </a:t>
            </a:r>
            <a:r>
              <a:rPr lang="en-GB" sz="2800" dirty="0">
                <a:solidFill>
                  <a:srgbClr val="FF0000"/>
                </a:solidFill>
                <a:latin typeface="SassoonCRInfant" charset="0"/>
              </a:rPr>
              <a:t>k</a:t>
            </a:r>
            <a:r>
              <a:rPr lang="en-GB" sz="2800" dirty="0">
                <a:latin typeface="SassoonCRInfant" charset="0"/>
              </a:rPr>
              <a:t>ennel, </a:t>
            </a:r>
            <a:r>
              <a:rPr lang="en-GB" sz="2800" dirty="0">
                <a:solidFill>
                  <a:srgbClr val="FF0000"/>
                </a:solidFill>
                <a:latin typeface="SassoonCRInfant" charset="0"/>
              </a:rPr>
              <a:t>ch</a:t>
            </a:r>
            <a:r>
              <a:rPr lang="en-GB" sz="2800" dirty="0">
                <a:latin typeface="SassoonCRInfant" charset="0"/>
              </a:rPr>
              <a:t>oir)</a:t>
            </a:r>
          </a:p>
          <a:p>
            <a:pPr defTabSz="914400" eaLnBrk="1" hangingPunct="1"/>
            <a:endParaRPr lang="en-GB" sz="1000" dirty="0">
              <a:latin typeface="SassoonCRInfant" charset="0"/>
            </a:endParaRPr>
          </a:p>
          <a:p>
            <a:pPr defTabSz="914400" eaLnBrk="1" hangingPunct="1"/>
            <a:r>
              <a:rPr lang="en-GB" sz="2800" dirty="0">
                <a:latin typeface="SassoonCRInfant" charset="0"/>
              </a:rPr>
              <a:t>The same grapheme may represent more than one phoneme ( m</a:t>
            </a:r>
            <a:r>
              <a:rPr lang="en-GB" sz="2800" dirty="0">
                <a:solidFill>
                  <a:srgbClr val="FF0000"/>
                </a:solidFill>
                <a:latin typeface="SassoonCRInfant" charset="0"/>
              </a:rPr>
              <a:t>e</a:t>
            </a:r>
            <a:r>
              <a:rPr lang="en-GB" sz="2800" dirty="0">
                <a:latin typeface="SassoonCRInfant" charset="0"/>
              </a:rPr>
              <a:t>, m</a:t>
            </a:r>
            <a:r>
              <a:rPr lang="en-GB" sz="2800" dirty="0">
                <a:solidFill>
                  <a:srgbClr val="FF0000"/>
                </a:solidFill>
                <a:latin typeface="SassoonCRInfant" charset="0"/>
              </a:rPr>
              <a:t>e</a:t>
            </a:r>
            <a:r>
              <a:rPr lang="en-GB" sz="2800" dirty="0">
                <a:latin typeface="SassoonCRInfant" charset="0"/>
              </a:rPr>
              <a:t>t)</a:t>
            </a:r>
          </a:p>
        </p:txBody>
      </p:sp>
    </p:spTree>
    <p:extLst>
      <p:ext uri="{BB962C8B-B14F-4D97-AF65-F5344CB8AC3E}">
        <p14:creationId xmlns:p14="http://schemas.microsoft.com/office/powerpoint/2010/main" val="1620954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10EA760-4772-4224-9597-72AFD399E2FC}"/>
              </a:ext>
            </a:extLst>
          </p:cNvPr>
          <p:cNvPicPr>
            <a:picLocks noChangeAspect="1"/>
          </p:cNvPicPr>
          <p:nvPr/>
        </p:nvPicPr>
        <p:blipFill>
          <a:blip r:embed="rId3"/>
          <a:stretch>
            <a:fillRect/>
          </a:stretch>
        </p:blipFill>
        <p:spPr>
          <a:xfrm>
            <a:off x="566669" y="1001654"/>
            <a:ext cx="9345978" cy="2822693"/>
          </a:xfrm>
          <a:prstGeom prst="rect">
            <a:avLst/>
          </a:prstGeom>
        </p:spPr>
      </p:pic>
      <p:sp>
        <p:nvSpPr>
          <p:cNvPr id="7" name="TextBox 6">
            <a:extLst>
              <a:ext uri="{FF2B5EF4-FFF2-40B4-BE49-F238E27FC236}">
                <a16:creationId xmlns:a16="http://schemas.microsoft.com/office/drawing/2014/main" id="{89877061-B004-4552-B399-9E396B04BB7A}"/>
              </a:ext>
            </a:extLst>
          </p:cNvPr>
          <p:cNvSpPr txBox="1"/>
          <p:nvPr/>
        </p:nvSpPr>
        <p:spPr>
          <a:xfrm>
            <a:off x="2279353" y="3824347"/>
            <a:ext cx="6096000" cy="369332"/>
          </a:xfrm>
          <a:prstGeom prst="rect">
            <a:avLst/>
          </a:prstGeom>
          <a:noFill/>
        </p:spPr>
        <p:txBody>
          <a:bodyPr wrap="square">
            <a:spAutoFit/>
          </a:bodyPr>
          <a:lstStyle/>
          <a:p>
            <a:r>
              <a:rPr lang="en-GB" sz="1800" dirty="0">
                <a:solidFill>
                  <a:schemeClr val="tx1"/>
                </a:solidFill>
                <a:hlinkClick r:id="rId4"/>
              </a:rPr>
              <a:t>https://www.youtube.com/watch?v=BqhXUW_v-1s</a:t>
            </a:r>
            <a:endParaRPr lang="en-GB" dirty="0"/>
          </a:p>
        </p:txBody>
      </p:sp>
      <p:pic>
        <p:nvPicPr>
          <p:cNvPr id="8" name="Online Media 7" title="Articulation of Phonemes">
            <a:hlinkClick r:id="" action="ppaction://media"/>
            <a:extLst>
              <a:ext uri="{FF2B5EF4-FFF2-40B4-BE49-F238E27FC236}">
                <a16:creationId xmlns:a16="http://schemas.microsoft.com/office/drawing/2014/main" id="{0D132977-A841-4E64-AD87-69B3F8F3BC4D}"/>
              </a:ext>
            </a:extLst>
          </p:cNvPr>
          <p:cNvPicPr>
            <a:picLocks noRot="1" noChangeAspect="1"/>
          </p:cNvPicPr>
          <p:nvPr>
            <a:videoFile r:link="rId1"/>
          </p:nvPr>
        </p:nvPicPr>
        <p:blipFill>
          <a:blip r:embed="rId5"/>
          <a:stretch>
            <a:fillRect/>
          </a:stretch>
        </p:blipFill>
        <p:spPr>
          <a:xfrm>
            <a:off x="3556000" y="4381500"/>
            <a:ext cx="2540000" cy="1905000"/>
          </a:xfrm>
          <a:prstGeom prst="rect">
            <a:avLst/>
          </a:prstGeom>
        </p:spPr>
      </p:pic>
    </p:spTree>
    <p:extLst>
      <p:ext uri="{BB962C8B-B14F-4D97-AF65-F5344CB8AC3E}">
        <p14:creationId xmlns:p14="http://schemas.microsoft.com/office/powerpoint/2010/main" val="41413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CD279B6-62DA-4C44-BD02-18E4077DE446}"/>
              </a:ext>
            </a:extLst>
          </p:cNvPr>
          <p:cNvPicPr>
            <a:picLocks noChangeAspect="1"/>
          </p:cNvPicPr>
          <p:nvPr/>
        </p:nvPicPr>
        <p:blipFill>
          <a:blip r:embed="rId2"/>
          <a:stretch>
            <a:fillRect/>
          </a:stretch>
        </p:blipFill>
        <p:spPr>
          <a:xfrm>
            <a:off x="0" y="1159365"/>
            <a:ext cx="12192000" cy="1351606"/>
          </a:xfrm>
          <a:prstGeom prst="rect">
            <a:avLst/>
          </a:prstGeom>
        </p:spPr>
      </p:pic>
      <p:pic>
        <p:nvPicPr>
          <p:cNvPr id="6" name="Picture 5">
            <a:extLst>
              <a:ext uri="{FF2B5EF4-FFF2-40B4-BE49-F238E27FC236}">
                <a16:creationId xmlns:a16="http://schemas.microsoft.com/office/drawing/2014/main" id="{D8CD065D-1F34-4C1E-BE9A-78611F32BF19}"/>
              </a:ext>
            </a:extLst>
          </p:cNvPr>
          <p:cNvPicPr>
            <a:picLocks noChangeAspect="1"/>
          </p:cNvPicPr>
          <p:nvPr/>
        </p:nvPicPr>
        <p:blipFill>
          <a:blip r:embed="rId3"/>
          <a:stretch>
            <a:fillRect/>
          </a:stretch>
        </p:blipFill>
        <p:spPr>
          <a:xfrm>
            <a:off x="9575101" y="3803462"/>
            <a:ext cx="2143125" cy="2143125"/>
          </a:xfrm>
          <a:prstGeom prst="rect">
            <a:avLst/>
          </a:prstGeom>
        </p:spPr>
      </p:pic>
      <p:pic>
        <p:nvPicPr>
          <p:cNvPr id="7" name="Picture 6">
            <a:extLst>
              <a:ext uri="{FF2B5EF4-FFF2-40B4-BE49-F238E27FC236}">
                <a16:creationId xmlns:a16="http://schemas.microsoft.com/office/drawing/2014/main" id="{2DB78712-9358-43AB-8EF2-DF2C79482968}"/>
              </a:ext>
            </a:extLst>
          </p:cNvPr>
          <p:cNvPicPr>
            <a:picLocks noChangeAspect="1"/>
          </p:cNvPicPr>
          <p:nvPr/>
        </p:nvPicPr>
        <p:blipFill>
          <a:blip r:embed="rId4"/>
          <a:stretch>
            <a:fillRect/>
          </a:stretch>
        </p:blipFill>
        <p:spPr>
          <a:xfrm>
            <a:off x="1463550" y="2715066"/>
            <a:ext cx="4968671" cy="2792210"/>
          </a:xfrm>
          <a:prstGeom prst="rect">
            <a:avLst/>
          </a:prstGeom>
        </p:spPr>
      </p:pic>
    </p:spTree>
    <p:extLst>
      <p:ext uri="{BB962C8B-B14F-4D97-AF65-F5344CB8AC3E}">
        <p14:creationId xmlns:p14="http://schemas.microsoft.com/office/powerpoint/2010/main" val="11551928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410D7-0DE1-41EB-9CC9-1DBB59EC1146}"/>
              </a:ext>
            </a:extLst>
          </p:cNvPr>
          <p:cNvSpPr>
            <a:spLocks noGrp="1"/>
          </p:cNvSpPr>
          <p:nvPr>
            <p:ph type="ctrTitle"/>
          </p:nvPr>
        </p:nvSpPr>
        <p:spPr/>
        <p:txBody>
          <a:bodyPr/>
          <a:lstStyle/>
          <a:p>
            <a:r>
              <a:rPr lang="en-GB" sz="4400" dirty="0">
                <a:latin typeface="Calibri" charset="0"/>
              </a:rPr>
              <a:t>Blending</a:t>
            </a:r>
            <a:br>
              <a:rPr lang="en-GB" sz="4400" dirty="0">
                <a:latin typeface="Calibri" charset="0"/>
              </a:rPr>
            </a:br>
            <a:endParaRPr lang="en-GB" dirty="0"/>
          </a:p>
        </p:txBody>
      </p:sp>
      <p:sp>
        <p:nvSpPr>
          <p:cNvPr id="7" name="TextBox 6">
            <a:extLst>
              <a:ext uri="{FF2B5EF4-FFF2-40B4-BE49-F238E27FC236}">
                <a16:creationId xmlns:a16="http://schemas.microsoft.com/office/drawing/2014/main" id="{E4C5D019-3475-4B8C-9D0A-7481D347C6C7}"/>
              </a:ext>
            </a:extLst>
          </p:cNvPr>
          <p:cNvSpPr txBox="1"/>
          <p:nvPr/>
        </p:nvSpPr>
        <p:spPr>
          <a:xfrm>
            <a:off x="957943" y="2531847"/>
            <a:ext cx="6096000" cy="336707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Recognising the letter sounds in a written word, for example</a:t>
            </a:r>
          </a:p>
          <a:p>
            <a:pPr marL="342900" marR="0" lvl="0" indent="-342900" algn="ctr" defTabSz="914400" rtl="0" eaLnBrk="1" fontAlgn="base" latinLnBrk="0" hangingPunct="1">
              <a:lnSpc>
                <a:spcPct val="100000"/>
              </a:lnSpc>
              <a:spcBef>
                <a:spcPct val="2000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c-u-p</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    </a:t>
            </a:r>
          </a:p>
          <a:p>
            <a:pPr marL="342900" marR="0" lvl="0" indent="-342900" algn="l" defTabSz="914400" rtl="0" eaLnBrk="1" fontAlgn="base" latinLnBrk="0" hangingPunct="1">
              <a:lnSpc>
                <a:spcPct val="100000"/>
              </a:lnSpc>
              <a:spcBef>
                <a:spcPct val="20000"/>
              </a:spcBef>
              <a:spcAft>
                <a:spcPct val="0"/>
              </a:spcAft>
              <a:buClrTx/>
              <a:buSzTx/>
              <a:buFontTx/>
              <a:buNone/>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    and merging or ‘blending’ them in the order in which they are written to pronounce the word ‘cup’</a:t>
            </a:r>
          </a:p>
        </p:txBody>
      </p:sp>
      <p:pic>
        <p:nvPicPr>
          <p:cNvPr id="8" name="Picture 7">
            <a:extLst>
              <a:ext uri="{FF2B5EF4-FFF2-40B4-BE49-F238E27FC236}">
                <a16:creationId xmlns:a16="http://schemas.microsoft.com/office/drawing/2014/main" id="{3440A6C7-78CA-4619-BC80-A7F23901E9F0}"/>
              </a:ext>
            </a:extLst>
          </p:cNvPr>
          <p:cNvPicPr>
            <a:picLocks noChangeAspect="1"/>
          </p:cNvPicPr>
          <p:nvPr/>
        </p:nvPicPr>
        <p:blipFill>
          <a:blip r:embed="rId2"/>
          <a:stretch>
            <a:fillRect/>
          </a:stretch>
        </p:blipFill>
        <p:spPr>
          <a:xfrm>
            <a:off x="7854723" y="2243937"/>
            <a:ext cx="1594077" cy="1594077"/>
          </a:xfrm>
          <a:prstGeom prst="rect">
            <a:avLst/>
          </a:prstGeom>
        </p:spPr>
      </p:pic>
      <p:pic>
        <p:nvPicPr>
          <p:cNvPr id="9" name="Picture 8">
            <a:extLst>
              <a:ext uri="{FF2B5EF4-FFF2-40B4-BE49-F238E27FC236}">
                <a16:creationId xmlns:a16="http://schemas.microsoft.com/office/drawing/2014/main" id="{1BF0D619-DA93-412C-988C-634CC44DD541}"/>
              </a:ext>
            </a:extLst>
          </p:cNvPr>
          <p:cNvPicPr>
            <a:picLocks noChangeAspect="1"/>
          </p:cNvPicPr>
          <p:nvPr/>
        </p:nvPicPr>
        <p:blipFill>
          <a:blip r:embed="rId3"/>
          <a:stretch>
            <a:fillRect/>
          </a:stretch>
        </p:blipFill>
        <p:spPr>
          <a:xfrm>
            <a:off x="9581923" y="3838014"/>
            <a:ext cx="2143125" cy="2143125"/>
          </a:xfrm>
          <a:prstGeom prst="rect">
            <a:avLst/>
          </a:prstGeom>
        </p:spPr>
      </p:pic>
    </p:spTree>
    <p:extLst>
      <p:ext uri="{BB962C8B-B14F-4D97-AF65-F5344CB8AC3E}">
        <p14:creationId xmlns:p14="http://schemas.microsoft.com/office/powerpoint/2010/main" val="2724504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3E877-D935-4FD5-8690-FA0125AEC83F}"/>
              </a:ext>
            </a:extLst>
          </p:cNvPr>
          <p:cNvSpPr>
            <a:spLocks noGrp="1"/>
          </p:cNvSpPr>
          <p:nvPr>
            <p:ph type="ctrTitle"/>
          </p:nvPr>
        </p:nvSpPr>
        <p:spPr/>
        <p:txBody>
          <a:bodyPr/>
          <a:lstStyle/>
          <a:p>
            <a:r>
              <a:rPr lang="en-GB" sz="4400" dirty="0">
                <a:latin typeface="Calibri" charset="0"/>
              </a:rPr>
              <a:t>Segmenting</a:t>
            </a:r>
            <a:br>
              <a:rPr lang="en-GB" sz="4400" dirty="0">
                <a:latin typeface="Calibri" charset="0"/>
              </a:rPr>
            </a:br>
            <a:endParaRPr lang="en-GB" dirty="0"/>
          </a:p>
        </p:txBody>
      </p:sp>
      <p:sp>
        <p:nvSpPr>
          <p:cNvPr id="11" name="TextBox 10">
            <a:extLst>
              <a:ext uri="{FF2B5EF4-FFF2-40B4-BE49-F238E27FC236}">
                <a16:creationId xmlns:a16="http://schemas.microsoft.com/office/drawing/2014/main" id="{14703650-51F8-4844-A623-B69DB34B9802}"/>
              </a:ext>
            </a:extLst>
          </p:cNvPr>
          <p:cNvSpPr txBox="1"/>
          <p:nvPr/>
        </p:nvSpPr>
        <p:spPr>
          <a:xfrm>
            <a:off x="563880" y="2111494"/>
            <a:ext cx="6096000" cy="3280898"/>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‘Chopping Up’ the word to spell it out</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The opposite of blending</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Identifying the individual sounds in a spoken word (e.g. h-</a:t>
            </a:r>
            <a:r>
              <a:rPr kumimoji="0" lang="en-GB" sz="2800" b="0" i="0" u="none" strike="noStrike" kern="1200" cap="none" spc="0" normalizeH="0" baseline="0" noProof="0" dirty="0" err="1">
                <a:ln>
                  <a:noFill/>
                </a:ln>
                <a:solidFill>
                  <a:srgbClr val="000000"/>
                </a:solidFill>
                <a:effectLst/>
                <a:uLnTx/>
                <a:uFillTx/>
                <a:latin typeface="Calibri" charset="0"/>
                <a:ea typeface="ＭＳ Ｐゴシック" charset="0"/>
                <a:cs typeface="+mn-cs"/>
              </a:rPr>
              <a:t>i</a:t>
            </a: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-m , s-t-or-k) and writing down letters for each sound (phoneme) to form the word him and stork</a:t>
            </a:r>
          </a:p>
        </p:txBody>
      </p:sp>
      <p:pic>
        <p:nvPicPr>
          <p:cNvPr id="12" name="Picture 11">
            <a:extLst>
              <a:ext uri="{FF2B5EF4-FFF2-40B4-BE49-F238E27FC236}">
                <a16:creationId xmlns:a16="http://schemas.microsoft.com/office/drawing/2014/main" id="{1DF6A24C-9094-491D-9940-CA05A4629A18}"/>
              </a:ext>
            </a:extLst>
          </p:cNvPr>
          <p:cNvPicPr>
            <a:picLocks noChangeAspect="1"/>
          </p:cNvPicPr>
          <p:nvPr/>
        </p:nvPicPr>
        <p:blipFill>
          <a:blip r:embed="rId2"/>
          <a:stretch>
            <a:fillRect/>
          </a:stretch>
        </p:blipFill>
        <p:spPr>
          <a:xfrm>
            <a:off x="9344025" y="4525617"/>
            <a:ext cx="2647950" cy="1733550"/>
          </a:xfrm>
          <a:prstGeom prst="rect">
            <a:avLst/>
          </a:prstGeom>
        </p:spPr>
      </p:pic>
      <p:pic>
        <p:nvPicPr>
          <p:cNvPr id="13" name="Picture 12">
            <a:extLst>
              <a:ext uri="{FF2B5EF4-FFF2-40B4-BE49-F238E27FC236}">
                <a16:creationId xmlns:a16="http://schemas.microsoft.com/office/drawing/2014/main" id="{D5AF46B6-9CC7-424B-8F62-BBEFD5052E79}"/>
              </a:ext>
            </a:extLst>
          </p:cNvPr>
          <p:cNvPicPr>
            <a:picLocks noChangeAspect="1"/>
          </p:cNvPicPr>
          <p:nvPr/>
        </p:nvPicPr>
        <p:blipFill>
          <a:blip r:embed="rId3"/>
          <a:stretch>
            <a:fillRect/>
          </a:stretch>
        </p:blipFill>
        <p:spPr>
          <a:xfrm>
            <a:off x="7866970" y="2436635"/>
            <a:ext cx="1756002" cy="1315307"/>
          </a:xfrm>
          <a:prstGeom prst="rect">
            <a:avLst/>
          </a:prstGeom>
        </p:spPr>
      </p:pic>
      <p:pic>
        <p:nvPicPr>
          <p:cNvPr id="15" name="Picture 14">
            <a:extLst>
              <a:ext uri="{FF2B5EF4-FFF2-40B4-BE49-F238E27FC236}">
                <a16:creationId xmlns:a16="http://schemas.microsoft.com/office/drawing/2014/main" id="{0E9C22A2-75FC-4FFC-AB49-3157A6606A47}"/>
              </a:ext>
            </a:extLst>
          </p:cNvPr>
          <p:cNvPicPr>
            <a:picLocks noChangeAspect="1"/>
          </p:cNvPicPr>
          <p:nvPr/>
        </p:nvPicPr>
        <p:blipFill>
          <a:blip r:embed="rId4"/>
          <a:stretch>
            <a:fillRect/>
          </a:stretch>
        </p:blipFill>
        <p:spPr>
          <a:xfrm>
            <a:off x="3629025" y="4927826"/>
            <a:ext cx="2466975" cy="1857375"/>
          </a:xfrm>
          <a:prstGeom prst="rect">
            <a:avLst/>
          </a:prstGeom>
        </p:spPr>
      </p:pic>
    </p:spTree>
    <p:extLst>
      <p:ext uri="{BB962C8B-B14F-4D97-AF65-F5344CB8AC3E}">
        <p14:creationId xmlns:p14="http://schemas.microsoft.com/office/powerpoint/2010/main" val="4005969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B9EAC-3CA1-4953-B0C4-3B406AE985B2}"/>
              </a:ext>
            </a:extLst>
          </p:cNvPr>
          <p:cNvSpPr>
            <a:spLocks noGrp="1"/>
          </p:cNvSpPr>
          <p:nvPr>
            <p:ph type="ctrTitle"/>
          </p:nvPr>
        </p:nvSpPr>
        <p:spPr/>
        <p:txBody>
          <a:bodyPr/>
          <a:lstStyle/>
          <a:p>
            <a:r>
              <a:rPr lang="en-GB" dirty="0"/>
              <a:t>Common Exception Words</a:t>
            </a:r>
          </a:p>
        </p:txBody>
      </p:sp>
      <p:sp>
        <p:nvSpPr>
          <p:cNvPr id="5" name="TextBox 4">
            <a:extLst>
              <a:ext uri="{FF2B5EF4-FFF2-40B4-BE49-F238E27FC236}">
                <a16:creationId xmlns:a16="http://schemas.microsoft.com/office/drawing/2014/main" id="{F69BB35E-8D19-4DEC-A955-1878B9112E25}"/>
              </a:ext>
            </a:extLst>
          </p:cNvPr>
          <p:cNvSpPr txBox="1"/>
          <p:nvPr/>
        </p:nvSpPr>
        <p:spPr>
          <a:xfrm>
            <a:off x="563880" y="2765636"/>
            <a:ext cx="6096000" cy="1815882"/>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Tx/>
              <a:buSzTx/>
              <a:buFont typeface="Arial" charset="0"/>
              <a:buChar char="•"/>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Words that are not phonically decodable</a:t>
            </a:r>
          </a:p>
          <a:p>
            <a:pPr marL="342900" marR="0" lvl="0" indent="-342900" algn="l" defTabSz="914400" rtl="0" eaLnBrk="1" fontAlgn="base" latinLnBrk="0" hangingPunct="1">
              <a:lnSpc>
                <a:spcPct val="90000"/>
              </a:lnSpc>
              <a:spcBef>
                <a:spcPct val="20000"/>
              </a:spcBef>
              <a:spcAft>
                <a:spcPct val="0"/>
              </a:spcAft>
              <a:buClrTx/>
              <a:buSzTx/>
              <a:buFont typeface="Arial" charset="0"/>
              <a:buNone/>
              <a:tabLst/>
              <a:defRPr/>
            </a:pPr>
            <a:r>
              <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rPr>
              <a:t>     e.g. to, the, I, no, go, into</a:t>
            </a:r>
          </a:p>
          <a:p>
            <a:pPr marL="342900" marR="0" lvl="0" indent="-342900" algn="l" defTabSz="914400" rtl="0" eaLnBrk="1" fontAlgn="base" latinLnBrk="0" hangingPunct="1">
              <a:lnSpc>
                <a:spcPct val="90000"/>
              </a:lnSpc>
              <a:spcBef>
                <a:spcPct val="20000"/>
              </a:spcBef>
              <a:spcAft>
                <a:spcPct val="0"/>
              </a:spcAft>
              <a:buClrTx/>
              <a:buSzTx/>
              <a:buFont typeface="Arial" charset="0"/>
              <a:buNone/>
              <a:tabLst/>
              <a:defRPr/>
            </a:pPr>
            <a:endParaRPr kumimoji="0" lang="en-GB" sz="2800" b="0" i="0" u="none" strike="noStrike" kern="1200" cap="none" spc="0" normalizeH="0" baseline="0" noProof="0" dirty="0">
              <a:ln>
                <a:noFill/>
              </a:ln>
              <a:solidFill>
                <a:srgbClr val="000000"/>
              </a:solidFill>
              <a:effectLst/>
              <a:uLnTx/>
              <a:uFillTx/>
              <a:latin typeface="Calibri" charset="0"/>
              <a:ea typeface="ＭＳ Ｐゴシック" charset="0"/>
              <a:cs typeface="+mn-cs"/>
            </a:endParaRPr>
          </a:p>
        </p:txBody>
      </p:sp>
      <p:pic>
        <p:nvPicPr>
          <p:cNvPr id="6" name="Picture 5">
            <a:extLst>
              <a:ext uri="{FF2B5EF4-FFF2-40B4-BE49-F238E27FC236}">
                <a16:creationId xmlns:a16="http://schemas.microsoft.com/office/drawing/2014/main" id="{8E0D7C22-0BA1-4E38-B54D-81DE1F5761DE}"/>
              </a:ext>
            </a:extLst>
          </p:cNvPr>
          <p:cNvPicPr>
            <a:picLocks noChangeAspect="1"/>
          </p:cNvPicPr>
          <p:nvPr/>
        </p:nvPicPr>
        <p:blipFill>
          <a:blip r:embed="rId2"/>
          <a:stretch>
            <a:fillRect/>
          </a:stretch>
        </p:blipFill>
        <p:spPr>
          <a:xfrm>
            <a:off x="7010434" y="2765636"/>
            <a:ext cx="2554445" cy="1792379"/>
          </a:xfrm>
          <a:prstGeom prst="rect">
            <a:avLst/>
          </a:prstGeom>
        </p:spPr>
      </p:pic>
      <p:pic>
        <p:nvPicPr>
          <p:cNvPr id="7" name="Picture 6">
            <a:extLst>
              <a:ext uri="{FF2B5EF4-FFF2-40B4-BE49-F238E27FC236}">
                <a16:creationId xmlns:a16="http://schemas.microsoft.com/office/drawing/2014/main" id="{E55CA2C8-F0A1-4242-86CB-D2AD349F8148}"/>
              </a:ext>
            </a:extLst>
          </p:cNvPr>
          <p:cNvPicPr>
            <a:picLocks noChangeAspect="1"/>
          </p:cNvPicPr>
          <p:nvPr/>
        </p:nvPicPr>
        <p:blipFill>
          <a:blip r:embed="rId3"/>
          <a:stretch>
            <a:fillRect/>
          </a:stretch>
        </p:blipFill>
        <p:spPr>
          <a:xfrm>
            <a:off x="4818777" y="4325189"/>
            <a:ext cx="2554445" cy="1792379"/>
          </a:xfrm>
          <a:prstGeom prst="rect">
            <a:avLst/>
          </a:prstGeom>
        </p:spPr>
      </p:pic>
      <p:pic>
        <p:nvPicPr>
          <p:cNvPr id="8" name="Picture 7">
            <a:extLst>
              <a:ext uri="{FF2B5EF4-FFF2-40B4-BE49-F238E27FC236}">
                <a16:creationId xmlns:a16="http://schemas.microsoft.com/office/drawing/2014/main" id="{8BF54585-36D3-4A51-8902-5C9039FE588F}"/>
              </a:ext>
            </a:extLst>
          </p:cNvPr>
          <p:cNvPicPr>
            <a:picLocks noChangeAspect="1"/>
          </p:cNvPicPr>
          <p:nvPr/>
        </p:nvPicPr>
        <p:blipFill>
          <a:blip r:embed="rId4"/>
          <a:stretch>
            <a:fillRect/>
          </a:stretch>
        </p:blipFill>
        <p:spPr>
          <a:xfrm>
            <a:off x="8641258" y="4328238"/>
            <a:ext cx="2548349" cy="1798476"/>
          </a:xfrm>
          <a:prstGeom prst="rect">
            <a:avLst/>
          </a:prstGeom>
        </p:spPr>
      </p:pic>
    </p:spTree>
    <p:extLst>
      <p:ext uri="{BB962C8B-B14F-4D97-AF65-F5344CB8AC3E}">
        <p14:creationId xmlns:p14="http://schemas.microsoft.com/office/powerpoint/2010/main" val="10126797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DD0F9-1E22-45F2-8C5D-69CBDA645D67}"/>
              </a:ext>
            </a:extLst>
          </p:cNvPr>
          <p:cNvSpPr>
            <a:spLocks noGrp="1"/>
          </p:cNvSpPr>
          <p:nvPr>
            <p:ph type="ctrTitle"/>
          </p:nvPr>
        </p:nvSpPr>
        <p:spPr>
          <a:xfrm>
            <a:off x="1527047" y="930075"/>
            <a:ext cx="6645275" cy="667512"/>
          </a:xfrm>
        </p:spPr>
        <p:txBody>
          <a:bodyPr/>
          <a:lstStyle/>
          <a:p>
            <a:r>
              <a:rPr lang="en-GB" dirty="0"/>
              <a:t>Lesson Format    Please watch clip </a:t>
            </a:r>
          </a:p>
        </p:txBody>
      </p:sp>
      <p:sp>
        <p:nvSpPr>
          <p:cNvPr id="4" name="Rectangle 3">
            <a:extLst>
              <a:ext uri="{FF2B5EF4-FFF2-40B4-BE49-F238E27FC236}">
                <a16:creationId xmlns:a16="http://schemas.microsoft.com/office/drawing/2014/main" id="{05AC1199-1ECC-49E8-8C68-585386AAE058}"/>
              </a:ext>
            </a:extLst>
          </p:cNvPr>
          <p:cNvSpPr txBox="1">
            <a:spLocks noChangeArrowheads="1"/>
          </p:cNvSpPr>
          <p:nvPr/>
        </p:nvSpPr>
        <p:spPr bwMode="auto">
          <a:xfrm>
            <a:off x="410256" y="1806014"/>
            <a:ext cx="6645275" cy="426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marR="0" lvl="0" indent="-342900" defTabSz="914400" eaLnBrk="1" fontAlgn="base" latinLnBrk="0" hangingPunct="1">
              <a:lnSpc>
                <a:spcPct val="90000"/>
              </a:lnSpc>
              <a:spcBef>
                <a:spcPct val="20000"/>
              </a:spcBef>
              <a:spcAft>
                <a:spcPct val="0"/>
              </a:spcAft>
              <a:buClrTx/>
              <a:buSzTx/>
              <a:buFont typeface="Arial" charset="0"/>
              <a:buChar char="•"/>
              <a:tabLst/>
              <a:defRPr/>
            </a:pPr>
            <a:r>
              <a:rPr kumimoji="0" lang="en-GB" sz="2800" b="0" i="0" u="none" strike="noStrike" kern="0" cap="none" spc="0" normalizeH="0" baseline="0" noProof="0" dirty="0">
                <a:ln>
                  <a:noFill/>
                </a:ln>
                <a:solidFill>
                  <a:srgbClr val="000000"/>
                </a:solidFill>
                <a:effectLst/>
                <a:uLnTx/>
                <a:uFillTx/>
                <a:latin typeface="Calibri" charset="0"/>
                <a:ea typeface="ＭＳ Ｐゴシック" charset="0"/>
              </a:rPr>
              <a:t>In each year group, phonic lessons follow the same format:</a:t>
            </a:r>
          </a:p>
          <a:p>
            <a:pPr marL="342900" marR="0" lvl="0" indent="-342900" defTabSz="914400" eaLnBrk="1" fontAlgn="base" latinLnBrk="0" hangingPunct="1">
              <a:lnSpc>
                <a:spcPct val="90000"/>
              </a:lnSpc>
              <a:spcBef>
                <a:spcPct val="20000"/>
              </a:spcBef>
              <a:spcAft>
                <a:spcPct val="0"/>
              </a:spcAft>
              <a:buClrTx/>
              <a:buSzTx/>
              <a:buFont typeface="Arial" charset="0"/>
              <a:buChar char="•"/>
              <a:tabLst/>
              <a:defRPr/>
            </a:pPr>
            <a:r>
              <a:rPr kumimoji="0" lang="en-GB" sz="2800" b="0" i="0" u="none" strike="noStrike" kern="0" cap="none" spc="0" normalizeH="0" baseline="0" noProof="0" dirty="0">
                <a:ln>
                  <a:noFill/>
                </a:ln>
                <a:solidFill>
                  <a:srgbClr val="FF0000"/>
                </a:solidFill>
                <a:effectLst/>
                <a:uLnTx/>
                <a:uFillTx/>
                <a:latin typeface="Calibri" charset="0"/>
                <a:ea typeface="ＭＳ Ｐゴシック" charset="0"/>
              </a:rPr>
              <a:t>Revise:</a:t>
            </a:r>
            <a:r>
              <a:rPr kumimoji="0" lang="en-GB" sz="2800" b="0" i="0" u="none" strike="noStrike" kern="0" cap="none" spc="0" normalizeH="0" baseline="0" noProof="0" dirty="0">
                <a:ln>
                  <a:noFill/>
                </a:ln>
                <a:solidFill>
                  <a:srgbClr val="000000"/>
                </a:solidFill>
                <a:effectLst/>
                <a:uLnTx/>
                <a:uFillTx/>
                <a:latin typeface="Calibri" charset="0"/>
                <a:ea typeface="ＭＳ Ｐゴシック" charset="0"/>
              </a:rPr>
              <a:t>  The children will revise previous learning.</a:t>
            </a:r>
          </a:p>
          <a:p>
            <a:pPr marL="342900" marR="0" lvl="0" indent="-342900" defTabSz="914400" eaLnBrk="1" fontAlgn="base" latinLnBrk="0" hangingPunct="1">
              <a:lnSpc>
                <a:spcPct val="90000"/>
              </a:lnSpc>
              <a:spcBef>
                <a:spcPct val="20000"/>
              </a:spcBef>
              <a:spcAft>
                <a:spcPct val="0"/>
              </a:spcAft>
              <a:buClrTx/>
              <a:buSzTx/>
              <a:buFont typeface="Arial" charset="0"/>
              <a:buChar char="•"/>
              <a:tabLst/>
              <a:defRPr/>
            </a:pPr>
            <a:r>
              <a:rPr kumimoji="0" lang="en-GB" sz="2800" b="0" i="0" u="none" strike="noStrike" kern="0" cap="none" spc="0" normalizeH="0" baseline="0" noProof="0" dirty="0">
                <a:ln>
                  <a:noFill/>
                </a:ln>
                <a:solidFill>
                  <a:srgbClr val="FF0000"/>
                </a:solidFill>
                <a:effectLst/>
                <a:uLnTx/>
                <a:uFillTx/>
                <a:latin typeface="Calibri" charset="0"/>
                <a:ea typeface="ＭＳ Ｐゴシック" charset="0"/>
              </a:rPr>
              <a:t>Teach:</a:t>
            </a:r>
            <a:r>
              <a:rPr kumimoji="0" lang="en-GB" sz="2800" b="0" i="0" u="none" strike="noStrike" kern="0" cap="none" spc="0" normalizeH="0" baseline="0" noProof="0" dirty="0">
                <a:ln>
                  <a:noFill/>
                </a:ln>
                <a:solidFill>
                  <a:srgbClr val="000000"/>
                </a:solidFill>
                <a:effectLst/>
                <a:uLnTx/>
                <a:uFillTx/>
                <a:latin typeface="Calibri" charset="0"/>
                <a:ea typeface="ＭＳ Ｐゴシック" charset="0"/>
              </a:rPr>
              <a:t> New phonemes or high frequency or tricky words will be taught.</a:t>
            </a:r>
          </a:p>
          <a:p>
            <a:pPr marL="342900" marR="0" lvl="0" indent="-342900" defTabSz="914400" eaLnBrk="1" fontAlgn="base" latinLnBrk="0" hangingPunct="1">
              <a:lnSpc>
                <a:spcPct val="90000"/>
              </a:lnSpc>
              <a:spcBef>
                <a:spcPct val="20000"/>
              </a:spcBef>
              <a:spcAft>
                <a:spcPct val="0"/>
              </a:spcAft>
              <a:buClrTx/>
              <a:buSzTx/>
              <a:buFont typeface="Arial" charset="0"/>
              <a:buChar char="•"/>
              <a:tabLst/>
              <a:defRPr/>
            </a:pPr>
            <a:r>
              <a:rPr kumimoji="0" lang="en-GB" sz="2800" b="0" i="0" u="none" strike="noStrike" kern="0" cap="none" spc="0" normalizeH="0" baseline="0" noProof="0" dirty="0">
                <a:ln>
                  <a:noFill/>
                </a:ln>
                <a:solidFill>
                  <a:srgbClr val="FF0000"/>
                </a:solidFill>
                <a:effectLst/>
                <a:uLnTx/>
                <a:uFillTx/>
                <a:latin typeface="Calibri" charset="0"/>
                <a:ea typeface="ＭＳ Ｐゴシック" charset="0"/>
              </a:rPr>
              <a:t>Practice:</a:t>
            </a:r>
            <a:r>
              <a:rPr kumimoji="0" lang="en-GB" sz="2800" b="0" i="0" u="none" strike="noStrike" kern="0" cap="none" spc="0" normalizeH="0" baseline="0" noProof="0" dirty="0">
                <a:ln>
                  <a:noFill/>
                </a:ln>
                <a:solidFill>
                  <a:srgbClr val="000000"/>
                </a:solidFill>
                <a:effectLst/>
                <a:uLnTx/>
                <a:uFillTx/>
                <a:latin typeface="Calibri" charset="0"/>
                <a:ea typeface="ＭＳ Ｐゴシック" charset="0"/>
              </a:rPr>
              <a:t>  The children will practise the new learning by reading and/or writing the words.</a:t>
            </a:r>
          </a:p>
          <a:p>
            <a:pPr marL="342900" marR="0" lvl="0" indent="-342900" defTabSz="914400" eaLnBrk="1" fontAlgn="base" latinLnBrk="0" hangingPunct="1">
              <a:lnSpc>
                <a:spcPct val="90000"/>
              </a:lnSpc>
              <a:spcBef>
                <a:spcPct val="20000"/>
              </a:spcBef>
              <a:spcAft>
                <a:spcPct val="0"/>
              </a:spcAft>
              <a:buClrTx/>
              <a:buSzTx/>
              <a:buFont typeface="Arial" charset="0"/>
              <a:buChar char="•"/>
              <a:tabLst/>
              <a:defRPr/>
            </a:pPr>
            <a:r>
              <a:rPr kumimoji="0" lang="en-GB" sz="2800" b="0" i="0" u="none" strike="noStrike" kern="0" cap="none" spc="0" normalizeH="0" baseline="0" noProof="0" dirty="0">
                <a:ln>
                  <a:noFill/>
                </a:ln>
                <a:solidFill>
                  <a:srgbClr val="FF0000"/>
                </a:solidFill>
                <a:effectLst/>
                <a:uLnTx/>
                <a:uFillTx/>
                <a:latin typeface="Calibri" charset="0"/>
                <a:ea typeface="ＭＳ Ｐゴシック" charset="0"/>
              </a:rPr>
              <a:t>Apply:</a:t>
            </a:r>
            <a:r>
              <a:rPr kumimoji="0" lang="en-GB" sz="2800" b="0" i="0" u="none" strike="noStrike" kern="0" cap="none" spc="0" normalizeH="0" baseline="0" noProof="0" dirty="0">
                <a:ln>
                  <a:noFill/>
                </a:ln>
                <a:solidFill>
                  <a:srgbClr val="000000"/>
                </a:solidFill>
                <a:effectLst/>
                <a:uLnTx/>
                <a:uFillTx/>
                <a:latin typeface="Calibri" charset="0"/>
                <a:ea typeface="ＭＳ Ｐゴシック" charset="0"/>
              </a:rPr>
              <a:t>  The children will apply their new learning by reading or writing sentences.</a:t>
            </a:r>
          </a:p>
          <a:p>
            <a:pPr marL="342900" marR="0" lvl="0" indent="-342900" defTabSz="914400" eaLnBrk="1" fontAlgn="base" latinLnBrk="0" hangingPunct="1">
              <a:lnSpc>
                <a:spcPct val="90000"/>
              </a:lnSpc>
              <a:spcBef>
                <a:spcPct val="20000"/>
              </a:spcBef>
              <a:spcAft>
                <a:spcPct val="0"/>
              </a:spcAft>
              <a:buClrTx/>
              <a:buSzTx/>
              <a:buFont typeface="Arial" charset="0"/>
              <a:buChar char="•"/>
              <a:tabLst/>
              <a:defRPr/>
            </a:pPr>
            <a:endParaRPr kumimoji="0" lang="en-GB" sz="2800" b="0" i="0" u="none" strike="noStrike" kern="0" cap="none" spc="0" normalizeH="0" baseline="0" noProof="0" dirty="0">
              <a:ln>
                <a:noFill/>
              </a:ln>
              <a:solidFill>
                <a:srgbClr val="000000"/>
              </a:solidFill>
              <a:effectLst/>
              <a:uLnTx/>
              <a:uFillTx/>
              <a:latin typeface="Calibri" charset="0"/>
              <a:ea typeface="ＭＳ Ｐゴシック" charset="0"/>
            </a:endParaRPr>
          </a:p>
          <a:p>
            <a:pPr marL="342900" marR="0" lvl="0" indent="-342900" defTabSz="914400" eaLnBrk="1" fontAlgn="base" latinLnBrk="0" hangingPunct="1">
              <a:lnSpc>
                <a:spcPct val="90000"/>
              </a:lnSpc>
              <a:spcBef>
                <a:spcPct val="20000"/>
              </a:spcBef>
              <a:spcAft>
                <a:spcPct val="0"/>
              </a:spcAft>
              <a:buClrTx/>
              <a:buSzTx/>
              <a:buFont typeface="Arial" charset="0"/>
              <a:buChar char="•"/>
              <a:tabLst/>
              <a:defRPr/>
            </a:pPr>
            <a:endParaRPr kumimoji="0" lang="en-US" sz="2800" b="0" i="0" u="none" strike="noStrike" kern="0" cap="none" spc="0" normalizeH="0" baseline="0" noProof="0" dirty="0">
              <a:ln>
                <a:noFill/>
              </a:ln>
              <a:solidFill>
                <a:srgbClr val="000000"/>
              </a:solidFill>
              <a:effectLst/>
              <a:uLnTx/>
              <a:uFillTx/>
              <a:latin typeface="Calibri" charset="0"/>
              <a:ea typeface="ＭＳ Ｐゴシック" charset="0"/>
            </a:endParaRPr>
          </a:p>
        </p:txBody>
      </p:sp>
      <p:pic>
        <p:nvPicPr>
          <p:cNvPr id="5" name="Online Media 4" title="Abridged Lesson">
            <a:hlinkClick r:id="" action="ppaction://media"/>
            <a:extLst>
              <a:ext uri="{FF2B5EF4-FFF2-40B4-BE49-F238E27FC236}">
                <a16:creationId xmlns:a16="http://schemas.microsoft.com/office/drawing/2014/main" id="{C3482A99-5E27-4F83-97E0-D8087CAA9AE1}"/>
              </a:ext>
            </a:extLst>
          </p:cNvPr>
          <p:cNvPicPr>
            <a:picLocks noRot="1" noChangeAspect="1"/>
          </p:cNvPicPr>
          <p:nvPr>
            <a:videoFile r:link="rId1"/>
          </p:nvPr>
        </p:nvPicPr>
        <p:blipFill>
          <a:blip r:embed="rId3"/>
          <a:stretch>
            <a:fillRect/>
          </a:stretch>
        </p:blipFill>
        <p:spPr>
          <a:xfrm>
            <a:off x="7055531" y="3178628"/>
            <a:ext cx="4598331" cy="2598057"/>
          </a:xfrm>
          <a:prstGeom prst="rect">
            <a:avLst/>
          </a:prstGeom>
        </p:spPr>
      </p:pic>
    </p:spTree>
    <p:extLst>
      <p:ext uri="{BB962C8B-B14F-4D97-AF65-F5344CB8AC3E}">
        <p14:creationId xmlns:p14="http://schemas.microsoft.com/office/powerpoint/2010/main" val="2227043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71CEB5-0F43-BA22-C4E7-3A84E631DA11}"/>
              </a:ext>
            </a:extLst>
          </p:cNvPr>
          <p:cNvSpPr>
            <a:spLocks noGrp="1"/>
          </p:cNvSpPr>
          <p:nvPr>
            <p:ph type="title"/>
          </p:nvPr>
        </p:nvSpPr>
        <p:spPr>
          <a:xfrm>
            <a:off x="889580" y="378371"/>
            <a:ext cx="10671048" cy="768096"/>
          </a:xfrm>
        </p:spPr>
        <p:txBody>
          <a:bodyPr/>
          <a:lstStyle/>
          <a:p>
            <a:r>
              <a:rPr lang="en-GB" sz="4400" dirty="0">
                <a:latin typeface="Tahoma" charset="0"/>
                <a:cs typeface="Tahoma" charset="0"/>
              </a:rPr>
              <a:t>Phase 3 - Reception</a:t>
            </a:r>
            <a:endParaRPr lang="en-US" dirty="0"/>
          </a:p>
        </p:txBody>
      </p:sp>
      <p:sp>
        <p:nvSpPr>
          <p:cNvPr id="102" name="Slide Number Placeholder 101">
            <a:extLst>
              <a:ext uri="{FF2B5EF4-FFF2-40B4-BE49-F238E27FC236}">
                <a16:creationId xmlns:a16="http://schemas.microsoft.com/office/drawing/2014/main" id="{51BDF1B8-4D26-9C08-3102-6224AA6A4D20}"/>
              </a:ext>
            </a:extLst>
          </p:cNvPr>
          <p:cNvSpPr>
            <a:spLocks noGrp="1"/>
          </p:cNvSpPr>
          <p:nvPr>
            <p:ph type="sldNum" sz="quarter" idx="12"/>
          </p:nvPr>
        </p:nvSpPr>
        <p:spPr/>
        <p:txBody>
          <a:bodyPr/>
          <a:lstStyle/>
          <a:p>
            <a:fld id="{48F63A3B-78C7-47BE-AE5E-E10140E04643}" type="slidenum">
              <a:rPr lang="en-US" smtClean="0"/>
              <a:pPr/>
              <a:t>22</a:t>
            </a:fld>
            <a:endParaRPr lang="en-US" dirty="0"/>
          </a:p>
        </p:txBody>
      </p:sp>
      <p:pic>
        <p:nvPicPr>
          <p:cNvPr id="32" name="Picture 31">
            <a:extLst>
              <a:ext uri="{FF2B5EF4-FFF2-40B4-BE49-F238E27FC236}">
                <a16:creationId xmlns:a16="http://schemas.microsoft.com/office/drawing/2014/main" id="{82E5C260-CFA2-4E30-887C-E6CE3B772C1D}"/>
              </a:ext>
            </a:extLst>
          </p:cNvPr>
          <p:cNvPicPr>
            <a:picLocks noChangeAspect="1"/>
          </p:cNvPicPr>
          <p:nvPr/>
        </p:nvPicPr>
        <p:blipFill>
          <a:blip r:embed="rId2"/>
          <a:stretch>
            <a:fillRect/>
          </a:stretch>
        </p:blipFill>
        <p:spPr>
          <a:xfrm>
            <a:off x="10363965" y="5080832"/>
            <a:ext cx="1162806" cy="1162806"/>
          </a:xfrm>
          <a:prstGeom prst="rect">
            <a:avLst/>
          </a:prstGeom>
        </p:spPr>
      </p:pic>
      <p:pic>
        <p:nvPicPr>
          <p:cNvPr id="2" name="Picture 1">
            <a:extLst>
              <a:ext uri="{FF2B5EF4-FFF2-40B4-BE49-F238E27FC236}">
                <a16:creationId xmlns:a16="http://schemas.microsoft.com/office/drawing/2014/main" id="{0EB9D41B-9531-426B-9AEC-5ECDED4FFA21}"/>
              </a:ext>
            </a:extLst>
          </p:cNvPr>
          <p:cNvPicPr>
            <a:picLocks noChangeAspect="1"/>
          </p:cNvPicPr>
          <p:nvPr/>
        </p:nvPicPr>
        <p:blipFill>
          <a:blip r:embed="rId3"/>
          <a:stretch>
            <a:fillRect/>
          </a:stretch>
        </p:blipFill>
        <p:spPr>
          <a:xfrm>
            <a:off x="259080" y="510903"/>
            <a:ext cx="2560542" cy="1792379"/>
          </a:xfrm>
          <a:prstGeom prst="rect">
            <a:avLst/>
          </a:prstGeom>
        </p:spPr>
      </p:pic>
      <p:pic>
        <p:nvPicPr>
          <p:cNvPr id="3" name="Picture 2">
            <a:extLst>
              <a:ext uri="{FF2B5EF4-FFF2-40B4-BE49-F238E27FC236}">
                <a16:creationId xmlns:a16="http://schemas.microsoft.com/office/drawing/2014/main" id="{5043294D-1C46-406B-A1B9-5B2D1C54C788}"/>
              </a:ext>
            </a:extLst>
          </p:cNvPr>
          <p:cNvPicPr>
            <a:picLocks noChangeAspect="1"/>
          </p:cNvPicPr>
          <p:nvPr/>
        </p:nvPicPr>
        <p:blipFill>
          <a:blip r:embed="rId4"/>
          <a:stretch>
            <a:fillRect/>
          </a:stretch>
        </p:blipFill>
        <p:spPr>
          <a:xfrm>
            <a:off x="9291864" y="1919079"/>
            <a:ext cx="2552700" cy="1790700"/>
          </a:xfrm>
          <a:prstGeom prst="rect">
            <a:avLst/>
          </a:prstGeom>
        </p:spPr>
      </p:pic>
      <p:sp>
        <p:nvSpPr>
          <p:cNvPr id="13" name="TextBox 12">
            <a:extLst>
              <a:ext uri="{FF2B5EF4-FFF2-40B4-BE49-F238E27FC236}">
                <a16:creationId xmlns:a16="http://schemas.microsoft.com/office/drawing/2014/main" id="{4CD69059-245F-48E6-901A-70914D9FBBBD}"/>
              </a:ext>
            </a:extLst>
          </p:cNvPr>
          <p:cNvSpPr txBox="1"/>
          <p:nvPr/>
        </p:nvSpPr>
        <p:spPr>
          <a:xfrm>
            <a:off x="2886710" y="1146467"/>
            <a:ext cx="6096000" cy="5478423"/>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None/>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The purpose of this phase is to:</a:t>
            </a:r>
          </a:p>
          <a:p>
            <a:pPr marL="742950" marR="0" lvl="1" indent="-28575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teach more graphemes, most of which are made of two letters, for example, ‘</a:t>
            </a:r>
            <a:r>
              <a:rPr kumimoji="0" lang="en-GB" sz="2500" b="1" i="0" u="none" strike="noStrike" kern="1200" cap="none" spc="0" normalizeH="0" baseline="0" noProof="0" dirty="0" err="1">
                <a:ln>
                  <a:noFill/>
                </a:ln>
                <a:solidFill>
                  <a:srgbClr val="000000"/>
                </a:solidFill>
                <a:effectLst/>
                <a:uLnTx/>
                <a:uFillTx/>
                <a:latin typeface="Calibri" charset="0"/>
                <a:ea typeface="ＭＳ Ｐゴシック" charset="0"/>
                <a:cs typeface="+mn-cs"/>
              </a:rPr>
              <a:t>oa</a:t>
            </a: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 as in </a:t>
            </a:r>
            <a:r>
              <a:rPr kumimoji="0" lang="en-GB" sz="2500" b="1" i="0" u="none" strike="noStrike" kern="1200" cap="none" spc="0" normalizeH="0" baseline="0" noProof="0" dirty="0">
                <a:ln>
                  <a:noFill/>
                </a:ln>
                <a:solidFill>
                  <a:srgbClr val="000000"/>
                </a:solidFill>
                <a:effectLst/>
                <a:uLnTx/>
                <a:uFillTx/>
                <a:latin typeface="Calibri" charset="0"/>
                <a:ea typeface="ＭＳ Ｐゴシック" charset="0"/>
                <a:cs typeface="+mn-cs"/>
              </a:rPr>
              <a:t>boat</a:t>
            </a:r>
            <a:endPar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endParaRPr>
          </a:p>
          <a:p>
            <a:pPr marL="742950" marR="0" lvl="1" indent="-28575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practise blending and segmenting a wider set of CVC words, for example, </a:t>
            </a:r>
            <a:r>
              <a:rPr kumimoji="0" lang="en-GB" sz="2500" b="1" i="0" u="none" strike="noStrike" kern="1200" cap="none" spc="0" normalizeH="0" baseline="0" noProof="0" dirty="0">
                <a:ln>
                  <a:noFill/>
                </a:ln>
                <a:solidFill>
                  <a:srgbClr val="000000"/>
                </a:solidFill>
                <a:effectLst/>
                <a:uLnTx/>
                <a:uFillTx/>
                <a:latin typeface="Calibri" charset="0"/>
                <a:ea typeface="ＭＳ Ｐゴシック" charset="0"/>
                <a:cs typeface="+mn-cs"/>
              </a:rPr>
              <a:t>fizz</a:t>
            </a: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 </a:t>
            </a:r>
            <a:r>
              <a:rPr kumimoji="0" lang="en-GB" sz="2500" b="1" i="0" u="none" strike="noStrike" kern="1200" cap="none" spc="0" normalizeH="0" baseline="0" noProof="0" dirty="0">
                <a:ln>
                  <a:noFill/>
                </a:ln>
                <a:solidFill>
                  <a:srgbClr val="000000"/>
                </a:solidFill>
                <a:effectLst/>
                <a:uLnTx/>
                <a:uFillTx/>
                <a:latin typeface="Calibri" charset="0"/>
                <a:ea typeface="ＭＳ Ｐゴシック" charset="0"/>
                <a:cs typeface="+mn-cs"/>
              </a:rPr>
              <a:t>chip</a:t>
            </a: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 </a:t>
            </a:r>
            <a:r>
              <a:rPr kumimoji="0" lang="en-GB" sz="2500" b="1" i="0" u="none" strike="noStrike" kern="1200" cap="none" spc="0" normalizeH="0" baseline="0" noProof="0" dirty="0">
                <a:ln>
                  <a:noFill/>
                </a:ln>
                <a:solidFill>
                  <a:srgbClr val="000000"/>
                </a:solidFill>
                <a:effectLst/>
                <a:uLnTx/>
                <a:uFillTx/>
                <a:latin typeface="Calibri" charset="0"/>
                <a:ea typeface="ＭＳ Ｐゴシック" charset="0"/>
                <a:cs typeface="+mn-cs"/>
              </a:rPr>
              <a:t>sheep</a:t>
            </a: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 </a:t>
            </a:r>
            <a:r>
              <a:rPr kumimoji="0" lang="en-GB" sz="2500" b="1" i="0" u="none" strike="noStrike" kern="1200" cap="none" spc="0" normalizeH="0" baseline="0" noProof="0" dirty="0">
                <a:ln>
                  <a:noFill/>
                </a:ln>
                <a:solidFill>
                  <a:srgbClr val="000000"/>
                </a:solidFill>
                <a:effectLst/>
                <a:uLnTx/>
                <a:uFillTx/>
                <a:latin typeface="Calibri" charset="0"/>
                <a:ea typeface="ＭＳ Ｐゴシック" charset="0"/>
                <a:cs typeface="+mn-cs"/>
              </a:rPr>
              <a:t>light</a:t>
            </a:r>
            <a:endPar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endParaRPr>
          </a:p>
          <a:p>
            <a:pPr marL="742950" marR="0" lvl="1" indent="-28575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learn all letter names and begin to form them correctly</a:t>
            </a:r>
          </a:p>
          <a:p>
            <a:pPr marL="742950" marR="0" lvl="1" indent="-28575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read more </a:t>
            </a:r>
            <a:r>
              <a:rPr lang="en-GB" sz="2500" dirty="0">
                <a:solidFill>
                  <a:srgbClr val="000000"/>
                </a:solidFill>
                <a:latin typeface="Calibri" charset="0"/>
                <a:ea typeface="ＭＳ Ｐゴシック" charset="0"/>
              </a:rPr>
              <a:t>common exception</a:t>
            </a: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 words and begin to spell some of them</a:t>
            </a:r>
          </a:p>
          <a:p>
            <a:pPr marL="742950" marR="0" lvl="1" indent="-28575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500" b="0" i="0" u="none" strike="noStrike" kern="1200" cap="none" spc="0" normalizeH="0" baseline="0" noProof="0" dirty="0">
                <a:ln>
                  <a:noFill/>
                </a:ln>
                <a:solidFill>
                  <a:srgbClr val="000000"/>
                </a:solidFill>
                <a:effectLst/>
                <a:uLnTx/>
                <a:uFillTx/>
                <a:latin typeface="Calibri" charset="0"/>
                <a:ea typeface="ＭＳ Ｐゴシック" charset="0"/>
                <a:cs typeface="+mn-cs"/>
              </a:rPr>
              <a:t>read and write words in phrases and sentences</a:t>
            </a:r>
            <a:r>
              <a:rPr kumimoji="0" lang="en-GB" sz="2100" b="0" i="0" u="none" strike="noStrike" kern="1200" cap="none" spc="0" normalizeH="0" baseline="0" noProof="0" dirty="0">
                <a:ln>
                  <a:noFill/>
                </a:ln>
                <a:solidFill>
                  <a:srgbClr val="000000"/>
                </a:solidFill>
                <a:effectLst/>
                <a:uLnTx/>
                <a:uFillTx/>
                <a:latin typeface="Calibri" charset="0"/>
                <a:ea typeface="ＭＳ Ｐゴシック" charset="0"/>
                <a:cs typeface="+mn-cs"/>
              </a:rPr>
              <a:t>.</a:t>
            </a:r>
          </a:p>
        </p:txBody>
      </p:sp>
      <p:pic>
        <p:nvPicPr>
          <p:cNvPr id="7" name="Picture 6">
            <a:extLst>
              <a:ext uri="{FF2B5EF4-FFF2-40B4-BE49-F238E27FC236}">
                <a16:creationId xmlns:a16="http://schemas.microsoft.com/office/drawing/2014/main" id="{63B6ADA7-D1DA-4670-BAF7-D1270511B416}"/>
              </a:ext>
            </a:extLst>
          </p:cNvPr>
          <p:cNvPicPr>
            <a:picLocks noChangeAspect="1"/>
          </p:cNvPicPr>
          <p:nvPr/>
        </p:nvPicPr>
        <p:blipFill>
          <a:blip r:embed="rId5"/>
          <a:stretch>
            <a:fillRect/>
          </a:stretch>
        </p:blipFill>
        <p:spPr>
          <a:xfrm>
            <a:off x="184984" y="2435814"/>
            <a:ext cx="2200582" cy="3077004"/>
          </a:xfrm>
          <a:prstGeom prst="rect">
            <a:avLst/>
          </a:prstGeom>
        </p:spPr>
      </p:pic>
      <p:pic>
        <p:nvPicPr>
          <p:cNvPr id="9" name="Picture 8">
            <a:extLst>
              <a:ext uri="{FF2B5EF4-FFF2-40B4-BE49-F238E27FC236}">
                <a16:creationId xmlns:a16="http://schemas.microsoft.com/office/drawing/2014/main" id="{FBC1561E-C6B3-44B6-9604-942CDB0D4A15}"/>
              </a:ext>
            </a:extLst>
          </p:cNvPr>
          <p:cNvPicPr>
            <a:picLocks noChangeAspect="1"/>
          </p:cNvPicPr>
          <p:nvPr/>
        </p:nvPicPr>
        <p:blipFill>
          <a:blip r:embed="rId6"/>
          <a:stretch>
            <a:fillRect/>
          </a:stretch>
        </p:blipFill>
        <p:spPr>
          <a:xfrm>
            <a:off x="1361889" y="3794600"/>
            <a:ext cx="2181529" cy="3096057"/>
          </a:xfrm>
          <a:prstGeom prst="rect">
            <a:avLst/>
          </a:prstGeom>
        </p:spPr>
      </p:pic>
    </p:spTree>
    <p:extLst>
      <p:ext uri="{BB962C8B-B14F-4D97-AF65-F5344CB8AC3E}">
        <p14:creationId xmlns:p14="http://schemas.microsoft.com/office/powerpoint/2010/main" val="868496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21626-F61B-42F3-AF08-956E66A4E0BF}"/>
              </a:ext>
            </a:extLst>
          </p:cNvPr>
          <p:cNvSpPr>
            <a:spLocks noGrp="1"/>
          </p:cNvSpPr>
          <p:nvPr>
            <p:ph type="ctrTitle"/>
          </p:nvPr>
        </p:nvSpPr>
        <p:spPr>
          <a:xfrm>
            <a:off x="409448" y="305961"/>
            <a:ext cx="4169664" cy="667512"/>
          </a:xfrm>
        </p:spPr>
        <p:txBody>
          <a:bodyPr/>
          <a:lstStyle/>
          <a:p>
            <a:r>
              <a:rPr lang="en-GB" dirty="0"/>
              <a:t>Phase 4</a:t>
            </a:r>
          </a:p>
        </p:txBody>
      </p:sp>
      <p:sp>
        <p:nvSpPr>
          <p:cNvPr id="4" name="Content Placeholder 2">
            <a:extLst>
              <a:ext uri="{FF2B5EF4-FFF2-40B4-BE49-F238E27FC236}">
                <a16:creationId xmlns:a16="http://schemas.microsoft.com/office/drawing/2014/main" id="{D95BC713-1A5D-4762-88A1-586B5DEC3A36}"/>
              </a:ext>
            </a:extLst>
          </p:cNvPr>
          <p:cNvSpPr txBox="1">
            <a:spLocks/>
          </p:cNvSpPr>
          <p:nvPr/>
        </p:nvSpPr>
        <p:spPr bwMode="auto">
          <a:xfrm>
            <a:off x="409448" y="2011023"/>
            <a:ext cx="6919913" cy="3693092"/>
          </a:xfrm>
          <a:prstGeom prst="rect">
            <a:avLst/>
          </a:prstGeom>
          <a:noFill/>
          <a:ln w="9525">
            <a:noFill/>
            <a:miter lim="800000"/>
            <a:headEnd/>
            <a:tailEnd/>
          </a:ln>
        </p:spPr>
        <p:txBody>
          <a:bodyPr>
            <a:normAutofit/>
          </a:bodyPr>
          <a:lstStyle>
            <a:lvl1pPr>
              <a:defRPr sz="2000">
                <a:solidFill>
                  <a:schemeClr val="tx1"/>
                </a:solidFill>
                <a:latin typeface="Calibri" charset="0"/>
                <a:ea typeface="ＭＳ Ｐゴシック" charset="0"/>
              </a:defRPr>
            </a:lvl1pPr>
            <a:lvl2pPr>
              <a:defRPr sz="2000">
                <a:solidFill>
                  <a:schemeClr val="tx1"/>
                </a:solidFill>
                <a:latin typeface="Calibri" charset="0"/>
                <a:ea typeface="ＭＳ Ｐゴシック" charset="0"/>
              </a:defRPr>
            </a:lvl2pPr>
            <a:lvl3pPr>
              <a:defRPr sz="2000">
                <a:solidFill>
                  <a:schemeClr val="tx1"/>
                </a:solidFill>
                <a:latin typeface="Calibri" charset="0"/>
                <a:ea typeface="ＭＳ Ｐゴシック" charset="0"/>
              </a:defRPr>
            </a:lvl3pPr>
            <a:lvl4pPr>
              <a:defRPr sz="2000">
                <a:solidFill>
                  <a:schemeClr val="tx1"/>
                </a:solidFill>
                <a:latin typeface="Calibri" charset="0"/>
                <a:ea typeface="ＭＳ Ｐゴシック" charset="0"/>
              </a:defRPr>
            </a:lvl4pPr>
            <a:lvl5pPr>
              <a:defRPr sz="2000">
                <a:solidFill>
                  <a:schemeClr val="tx1"/>
                </a:solidFill>
                <a:latin typeface="Calibri" charset="0"/>
                <a:ea typeface="ＭＳ Ｐゴシック" charset="0"/>
              </a:defRPr>
            </a:lvl5pPr>
            <a:lvl6pPr eaLnBrk="0" fontAlgn="base" hangingPunct="0">
              <a:spcAft>
                <a:spcPct val="0"/>
              </a:spcAft>
              <a:buFont typeface="Arial" charset="0"/>
              <a:buChar char="»"/>
              <a:defRPr sz="2000">
                <a:solidFill>
                  <a:schemeClr val="tx1"/>
                </a:solidFill>
                <a:latin typeface="Calibri" charset="0"/>
                <a:ea typeface="ＭＳ Ｐゴシック" charset="0"/>
              </a:defRPr>
            </a:lvl6pPr>
            <a:lvl7pPr eaLnBrk="0" fontAlgn="base" hangingPunct="0">
              <a:spcAft>
                <a:spcPct val="0"/>
              </a:spcAft>
              <a:buFont typeface="Arial" charset="0"/>
              <a:buChar char="»"/>
              <a:defRPr sz="2000">
                <a:solidFill>
                  <a:schemeClr val="tx1"/>
                </a:solidFill>
                <a:latin typeface="Calibri" charset="0"/>
                <a:ea typeface="ＭＳ Ｐゴシック" charset="0"/>
              </a:defRPr>
            </a:lvl7pPr>
            <a:lvl8pPr eaLnBrk="0" fontAlgn="base" hangingPunct="0">
              <a:spcAft>
                <a:spcPct val="0"/>
              </a:spcAft>
              <a:buFont typeface="Arial" charset="0"/>
              <a:buChar char="»"/>
              <a:defRPr sz="2000">
                <a:solidFill>
                  <a:schemeClr val="tx1"/>
                </a:solidFill>
                <a:latin typeface="Calibri" charset="0"/>
                <a:ea typeface="ＭＳ Ｐゴシック" charset="0"/>
              </a:defRPr>
            </a:lvl8pPr>
            <a:lvl9pPr eaLnBrk="0" fontAlgn="base" hangingPunct="0">
              <a:spcAft>
                <a:spcPct val="0"/>
              </a:spcAft>
              <a:buFont typeface="Arial" charset="0"/>
              <a:buChar char="»"/>
              <a:defRPr sz="2000">
                <a:solidFill>
                  <a:schemeClr val="tx1"/>
                </a:solidFill>
                <a:latin typeface="Calibri" charset="0"/>
                <a:ea typeface="ＭＳ Ｐゴシック" charset="0"/>
              </a:defRPr>
            </a:lvl9pPr>
          </a:lstStyle>
          <a:p>
            <a:pPr marL="342900" marR="0" lvl="0" indent="-342900" defTabSz="914400" eaLnBrk="1" fontAlgn="base" latinLnBrk="0" hangingPunct="1">
              <a:lnSpc>
                <a:spcPct val="80000"/>
              </a:lnSpc>
              <a:spcBef>
                <a:spcPct val="20000"/>
              </a:spcBef>
              <a:spcAft>
                <a:spcPct val="0"/>
              </a:spcAft>
              <a:buClrTx/>
              <a:buSzTx/>
              <a:buFont typeface="Arial" charset="0"/>
              <a:buChar char="•"/>
              <a:tabLst/>
              <a:defRPr/>
            </a:pPr>
            <a:r>
              <a:rPr kumimoji="0" lang="en-GB" sz="2000" b="0" i="0" u="none" strike="noStrike" kern="0" cap="none" spc="0" normalizeH="0" baseline="0" noProof="0" dirty="0">
                <a:ln>
                  <a:noFill/>
                </a:ln>
                <a:solidFill>
                  <a:srgbClr val="000000"/>
                </a:solidFill>
                <a:effectLst/>
                <a:uLnTx/>
                <a:uFillTx/>
                <a:latin typeface="Calibri" charset="0"/>
                <a:ea typeface="ＭＳ Ｐゴシック" charset="0"/>
              </a:rPr>
              <a:t>Children continue to practise previously learned graphemes and phonemes and learn how to read and write:</a:t>
            </a:r>
          </a:p>
          <a:p>
            <a:pPr marL="342900" marR="0" lvl="0" indent="-342900" defTabSz="914400" eaLnBrk="1" fontAlgn="base" latinLnBrk="0" hangingPunct="1">
              <a:lnSpc>
                <a:spcPct val="80000"/>
              </a:lnSpc>
              <a:spcBef>
                <a:spcPct val="20000"/>
              </a:spcBef>
              <a:spcAft>
                <a:spcPct val="0"/>
              </a:spcAft>
              <a:buClrTx/>
              <a:buSzTx/>
              <a:buFont typeface="Arial" charset="0"/>
              <a:buChar char="•"/>
              <a:tabLst/>
              <a:defRPr/>
            </a:pPr>
            <a:endParaRPr kumimoji="0" lang="en-GB" sz="2000" b="0" i="0" u="none" strike="noStrike" kern="0" cap="none" spc="0" normalizeH="0" baseline="0" noProof="0" dirty="0">
              <a:ln>
                <a:noFill/>
              </a:ln>
              <a:solidFill>
                <a:srgbClr val="000000"/>
              </a:solidFill>
              <a:effectLst/>
              <a:uLnTx/>
              <a:uFillTx/>
              <a:latin typeface="Calibri" charset="0"/>
              <a:ea typeface="ＭＳ Ｐゴシック" charset="0"/>
            </a:endParaRPr>
          </a:p>
          <a:p>
            <a:pPr marL="609600" marR="0" lvl="0" indent="-609600" defTabSz="914400" eaLnBrk="1" fontAlgn="base" latinLnBrk="0" hangingPunct="1">
              <a:lnSpc>
                <a:spcPct val="80000"/>
              </a:lnSpc>
              <a:spcBef>
                <a:spcPct val="0"/>
              </a:spcBef>
              <a:spcAft>
                <a:spcPct val="0"/>
              </a:spcAft>
              <a:buClrTx/>
              <a:buSzTx/>
              <a:buFontTx/>
              <a:buNone/>
              <a:tabLst/>
              <a:defRPr/>
            </a:pPr>
            <a:r>
              <a:rPr kumimoji="0" lang="en-GB" sz="2000" b="0" i="0" u="none" strike="noStrike" kern="0" cap="none" spc="0" normalizeH="0" baseline="0" noProof="0" dirty="0">
                <a:ln>
                  <a:noFill/>
                </a:ln>
                <a:solidFill>
                  <a:srgbClr val="000000"/>
                </a:solidFill>
                <a:effectLst/>
                <a:uLnTx/>
                <a:uFillTx/>
                <a:latin typeface="Arial" charset="0"/>
                <a:ea typeface="ＭＳ Ｐゴシック" charset="0"/>
              </a:rPr>
              <a:t>No further sounds taught at this phase.</a:t>
            </a:r>
          </a:p>
          <a:p>
            <a:pPr marL="609600" marR="0" lvl="0" indent="-609600" defTabSz="914400" eaLnBrk="1" fontAlgn="base" latinLnBrk="0" hangingPunct="1">
              <a:lnSpc>
                <a:spcPct val="80000"/>
              </a:lnSpc>
              <a:spcBef>
                <a:spcPct val="0"/>
              </a:spcBef>
              <a:spcAft>
                <a:spcPct val="0"/>
              </a:spcAft>
              <a:buClrTx/>
              <a:buSzTx/>
              <a:buFontTx/>
              <a:buNone/>
              <a:tabLst/>
              <a:defRPr/>
            </a:pPr>
            <a:endParaRPr kumimoji="0" lang="en-GB" sz="2000" b="0" i="0" u="none" strike="noStrike" kern="0" cap="none" spc="0" normalizeH="0" baseline="0" noProof="0" dirty="0">
              <a:ln>
                <a:noFill/>
              </a:ln>
              <a:solidFill>
                <a:srgbClr val="000000"/>
              </a:solidFill>
              <a:effectLst/>
              <a:uLnTx/>
              <a:uFillTx/>
              <a:latin typeface="Arial" charset="0"/>
              <a:ea typeface="ＭＳ Ｐゴシック" charset="0"/>
            </a:endParaRPr>
          </a:p>
          <a:p>
            <a:pPr marL="609600" marR="0" lvl="0" indent="-609600" defTabSz="914400" eaLnBrk="1" fontAlgn="base" latinLnBrk="0" hangingPunct="1">
              <a:lnSpc>
                <a:spcPct val="80000"/>
              </a:lnSpc>
              <a:spcBef>
                <a:spcPct val="0"/>
              </a:spcBef>
              <a:spcAft>
                <a:spcPct val="0"/>
              </a:spcAft>
              <a:buClrTx/>
              <a:buSzTx/>
              <a:buFontTx/>
              <a:buNone/>
              <a:tabLst/>
              <a:defRPr/>
            </a:pPr>
            <a:r>
              <a:rPr kumimoji="0" lang="en-GB" sz="2000" b="0" i="0" u="none" strike="noStrike" kern="0" cap="none" spc="0" normalizeH="0" baseline="0" noProof="0" dirty="0">
                <a:ln>
                  <a:noFill/>
                </a:ln>
                <a:solidFill>
                  <a:srgbClr val="000000"/>
                </a:solidFill>
                <a:effectLst/>
                <a:uLnTx/>
                <a:uFillTx/>
                <a:latin typeface="Arial" charset="0"/>
                <a:ea typeface="ＭＳ Ｐゴシック" charset="0"/>
              </a:rPr>
              <a:t>Reading &amp; spelling words containing adjacent consonants e.g. </a:t>
            </a:r>
            <a:r>
              <a:rPr kumimoji="0" lang="en-GB" sz="2000" b="1" i="0" u="none" strike="noStrike" kern="0" cap="none" spc="0" normalizeH="0" baseline="0" noProof="0" dirty="0">
                <a:ln>
                  <a:noFill/>
                </a:ln>
                <a:solidFill>
                  <a:srgbClr val="000000"/>
                </a:solidFill>
                <a:effectLst/>
                <a:uLnTx/>
                <a:uFillTx/>
                <a:latin typeface="Arial" charset="0"/>
                <a:ea typeface="ＭＳ Ｐゴシック" charset="0"/>
              </a:rPr>
              <a:t>crunch, float, groan</a:t>
            </a:r>
            <a:r>
              <a:rPr kumimoji="0" lang="en-GB" sz="2000" b="0" i="0" u="none" strike="noStrike" kern="0" cap="none" spc="0" normalizeH="0" baseline="0" noProof="0" dirty="0">
                <a:ln>
                  <a:noFill/>
                </a:ln>
                <a:solidFill>
                  <a:srgbClr val="000000"/>
                </a:solidFill>
                <a:effectLst/>
                <a:uLnTx/>
                <a:uFillTx/>
                <a:latin typeface="Arial" charset="0"/>
                <a:ea typeface="ＭＳ Ｐゴシック" charset="0"/>
              </a:rPr>
              <a:t>.</a:t>
            </a:r>
          </a:p>
          <a:p>
            <a:pPr marL="609600" marR="0" lvl="0" indent="-609600" defTabSz="914400" eaLnBrk="1" fontAlgn="base" latinLnBrk="0" hangingPunct="1">
              <a:lnSpc>
                <a:spcPct val="80000"/>
              </a:lnSpc>
              <a:spcBef>
                <a:spcPct val="0"/>
              </a:spcBef>
              <a:spcAft>
                <a:spcPct val="0"/>
              </a:spcAft>
              <a:buClrTx/>
              <a:buSzTx/>
              <a:buFontTx/>
              <a:buNone/>
              <a:tabLst/>
              <a:defRPr/>
            </a:pPr>
            <a:endParaRPr kumimoji="0" lang="en-GB" sz="2000" b="0" i="0" u="none" strike="noStrike" kern="0" cap="none" spc="0" normalizeH="0" baseline="0" noProof="0" dirty="0">
              <a:ln>
                <a:noFill/>
              </a:ln>
              <a:solidFill>
                <a:srgbClr val="000000"/>
              </a:solidFill>
              <a:effectLst/>
              <a:uLnTx/>
              <a:uFillTx/>
              <a:latin typeface="Arial" charset="0"/>
              <a:ea typeface="ＭＳ Ｐゴシック" charset="0"/>
            </a:endParaRPr>
          </a:p>
          <a:p>
            <a:pPr marL="342900" marR="0" lvl="0" indent="-342900" defTabSz="914400" eaLnBrk="1" fontAlgn="base" latinLnBrk="0" hangingPunct="1">
              <a:lnSpc>
                <a:spcPct val="80000"/>
              </a:lnSpc>
              <a:spcBef>
                <a:spcPct val="20000"/>
              </a:spcBef>
              <a:spcAft>
                <a:spcPct val="0"/>
              </a:spcAft>
              <a:buClrTx/>
              <a:buSzTx/>
              <a:buFont typeface="Arial" charset="0"/>
              <a:buChar char="•"/>
              <a:tabLst/>
              <a:defRPr/>
            </a:pPr>
            <a:r>
              <a:rPr kumimoji="0" lang="en-GB" sz="2000" b="1" i="0" u="none" strike="noStrike" kern="0" cap="none" spc="0" normalizeH="0" baseline="0" noProof="0" dirty="0">
                <a:ln>
                  <a:noFill/>
                </a:ln>
                <a:solidFill>
                  <a:srgbClr val="000000"/>
                </a:solidFill>
                <a:effectLst/>
                <a:uLnTx/>
                <a:uFillTx/>
                <a:latin typeface="Calibri" charset="0"/>
                <a:ea typeface="ＭＳ Ｐゴシック" charset="0"/>
              </a:rPr>
              <a:t>CVCC </a:t>
            </a:r>
            <a:r>
              <a:rPr kumimoji="0" lang="en-GB" sz="2000" b="0" i="0" u="none" strike="noStrike" kern="0" cap="none" spc="0" normalizeH="0" baseline="0" noProof="0" dirty="0">
                <a:ln>
                  <a:noFill/>
                </a:ln>
                <a:solidFill>
                  <a:srgbClr val="000000"/>
                </a:solidFill>
                <a:effectLst/>
                <a:uLnTx/>
                <a:uFillTx/>
                <a:latin typeface="Calibri" charset="0"/>
                <a:ea typeface="ＭＳ Ｐゴシック" charset="0"/>
              </a:rPr>
              <a:t>words: </a:t>
            </a:r>
            <a:r>
              <a:rPr kumimoji="0" lang="en-GB" sz="2000" b="1" i="0" u="none" strike="noStrike" kern="0" cap="none" spc="0" normalizeH="0" baseline="0" noProof="0" dirty="0">
                <a:ln>
                  <a:noFill/>
                </a:ln>
                <a:solidFill>
                  <a:srgbClr val="000000"/>
                </a:solidFill>
                <a:effectLst/>
                <a:uLnTx/>
                <a:uFillTx/>
                <a:latin typeface="Calibri" charset="0"/>
                <a:ea typeface="ＭＳ Ｐゴシック" charset="0"/>
              </a:rPr>
              <a:t>tent, damp, toast, chimp</a:t>
            </a:r>
            <a:endParaRPr kumimoji="0" lang="en-GB" sz="2000" b="0" i="0" u="none" strike="noStrike" kern="0" cap="none" spc="0" normalizeH="0" baseline="0" noProof="0" dirty="0">
              <a:ln>
                <a:noFill/>
              </a:ln>
              <a:solidFill>
                <a:srgbClr val="000000"/>
              </a:solidFill>
              <a:effectLst/>
              <a:uLnTx/>
              <a:uFillTx/>
              <a:latin typeface="Calibri" charset="0"/>
              <a:ea typeface="ＭＳ Ｐゴシック" charset="0"/>
            </a:endParaRPr>
          </a:p>
          <a:p>
            <a:pPr marL="342900" marR="0" lvl="0" indent="-342900" defTabSz="914400" eaLnBrk="1" fontAlgn="base" latinLnBrk="0" hangingPunct="1">
              <a:lnSpc>
                <a:spcPct val="80000"/>
              </a:lnSpc>
              <a:spcBef>
                <a:spcPct val="20000"/>
              </a:spcBef>
              <a:spcAft>
                <a:spcPct val="0"/>
              </a:spcAft>
              <a:buClrTx/>
              <a:buSzTx/>
              <a:buFont typeface="Arial" charset="0"/>
              <a:buChar char="•"/>
              <a:tabLst/>
              <a:defRPr/>
            </a:pPr>
            <a:r>
              <a:rPr kumimoji="0" lang="en-GB" sz="2000" b="0" i="0" u="none" strike="noStrike" kern="0" cap="none" spc="0" normalizeH="0" baseline="0" noProof="0" dirty="0">
                <a:ln>
                  <a:noFill/>
                </a:ln>
                <a:solidFill>
                  <a:srgbClr val="000000"/>
                </a:solidFill>
                <a:effectLst/>
                <a:uLnTx/>
                <a:uFillTx/>
                <a:latin typeface="Calibri" charset="0"/>
                <a:ea typeface="ＭＳ Ｐゴシック" charset="0"/>
              </a:rPr>
              <a:t>For example, in the word</a:t>
            </a:r>
            <a:r>
              <a:rPr kumimoji="0" lang="en-GB" sz="2000" b="1" i="0" u="none" strike="noStrike" kern="0" cap="none" spc="0" normalizeH="0" baseline="0" noProof="0" dirty="0">
                <a:ln>
                  <a:noFill/>
                </a:ln>
                <a:solidFill>
                  <a:srgbClr val="000000"/>
                </a:solidFill>
                <a:effectLst/>
                <a:uLnTx/>
                <a:uFillTx/>
                <a:latin typeface="Calibri" charset="0"/>
                <a:ea typeface="ＭＳ Ｐゴシック" charset="0"/>
              </a:rPr>
              <a:t> ‘toast’, t = consonant,  </a:t>
            </a:r>
            <a:r>
              <a:rPr kumimoji="0" lang="en-GB" sz="2000" b="1" i="0" u="none" strike="noStrike" kern="0" cap="none" spc="0" normalizeH="0" baseline="0" noProof="0" dirty="0" err="1">
                <a:ln>
                  <a:noFill/>
                </a:ln>
                <a:solidFill>
                  <a:srgbClr val="000000"/>
                </a:solidFill>
                <a:effectLst/>
                <a:uLnTx/>
                <a:uFillTx/>
                <a:latin typeface="Calibri" charset="0"/>
                <a:ea typeface="ＭＳ Ｐゴシック" charset="0"/>
              </a:rPr>
              <a:t>oa</a:t>
            </a:r>
            <a:r>
              <a:rPr kumimoji="0" lang="en-GB" sz="2000" b="1" i="0" u="none" strike="noStrike" kern="0" cap="none" spc="0" normalizeH="0" baseline="0" noProof="0" dirty="0">
                <a:ln>
                  <a:noFill/>
                </a:ln>
                <a:solidFill>
                  <a:srgbClr val="000000"/>
                </a:solidFill>
                <a:effectLst/>
                <a:uLnTx/>
                <a:uFillTx/>
                <a:latin typeface="Calibri" charset="0"/>
                <a:ea typeface="ＭＳ Ｐゴシック" charset="0"/>
              </a:rPr>
              <a:t> = vowel,   s = consonant,  t = consonant.</a:t>
            </a:r>
            <a:endParaRPr kumimoji="0" lang="en-GB" sz="2000" b="0" i="0" u="none" strike="noStrike" kern="0" cap="none" spc="0" normalizeH="0" baseline="0" noProof="0" dirty="0">
              <a:ln>
                <a:noFill/>
              </a:ln>
              <a:solidFill>
                <a:srgbClr val="000000"/>
              </a:solidFill>
              <a:effectLst/>
              <a:uLnTx/>
              <a:uFillTx/>
              <a:latin typeface="Calibri" charset="0"/>
              <a:ea typeface="ＭＳ Ｐゴシック" charset="0"/>
            </a:endParaRPr>
          </a:p>
          <a:p>
            <a:pPr marL="342900" marR="0" lvl="0" indent="-342900" defTabSz="914400" eaLnBrk="1" fontAlgn="base" latinLnBrk="0" hangingPunct="1">
              <a:lnSpc>
                <a:spcPct val="80000"/>
              </a:lnSpc>
              <a:spcBef>
                <a:spcPct val="20000"/>
              </a:spcBef>
              <a:spcAft>
                <a:spcPct val="0"/>
              </a:spcAft>
              <a:buClrTx/>
              <a:buSzTx/>
              <a:buFont typeface="Arial" charset="0"/>
              <a:buNone/>
              <a:tabLst/>
              <a:defRPr/>
            </a:pPr>
            <a:r>
              <a:rPr kumimoji="0" lang="en-GB" sz="2000" b="0" i="0" u="none" strike="noStrike" kern="0" cap="none" spc="0" normalizeH="0" baseline="0" noProof="0" dirty="0">
                <a:ln>
                  <a:noFill/>
                </a:ln>
                <a:solidFill>
                  <a:srgbClr val="000000"/>
                </a:solidFill>
                <a:effectLst/>
                <a:uLnTx/>
                <a:uFillTx/>
                <a:latin typeface="Calibri" charset="0"/>
                <a:ea typeface="ＭＳ Ｐゴシック" charset="0"/>
              </a:rPr>
              <a:t>     and </a:t>
            </a:r>
            <a:r>
              <a:rPr kumimoji="0" lang="en-GB" sz="2000" b="1" i="0" u="none" strike="noStrike" kern="0" cap="none" spc="0" normalizeH="0" baseline="0" noProof="0" dirty="0">
                <a:ln>
                  <a:noFill/>
                </a:ln>
                <a:solidFill>
                  <a:srgbClr val="000000"/>
                </a:solidFill>
                <a:effectLst/>
                <a:uLnTx/>
                <a:uFillTx/>
                <a:latin typeface="Calibri" charset="0"/>
                <a:ea typeface="ＭＳ Ｐゴシック" charset="0"/>
              </a:rPr>
              <a:t>CCVC</a:t>
            </a:r>
            <a:r>
              <a:rPr kumimoji="0" lang="en-GB" sz="2000" b="0" i="0" u="none" strike="noStrike" kern="0" cap="none" spc="0" normalizeH="0" baseline="0" noProof="0" dirty="0">
                <a:ln>
                  <a:noFill/>
                </a:ln>
                <a:solidFill>
                  <a:srgbClr val="000000"/>
                </a:solidFill>
                <a:effectLst/>
                <a:uLnTx/>
                <a:uFillTx/>
                <a:latin typeface="Calibri" charset="0"/>
                <a:ea typeface="ＭＳ Ｐゴシック" charset="0"/>
              </a:rPr>
              <a:t> words: </a:t>
            </a:r>
            <a:r>
              <a:rPr kumimoji="0" lang="en-GB" sz="2000" b="1" i="0" u="none" strike="noStrike" kern="0" cap="none" spc="0" normalizeH="0" baseline="0" noProof="0" dirty="0">
                <a:ln>
                  <a:noFill/>
                </a:ln>
                <a:solidFill>
                  <a:srgbClr val="000000"/>
                </a:solidFill>
                <a:effectLst/>
                <a:uLnTx/>
                <a:uFillTx/>
                <a:latin typeface="Calibri" charset="0"/>
                <a:ea typeface="ＭＳ Ｐゴシック" charset="0"/>
              </a:rPr>
              <a:t>swim, plum, sport, cream,    </a:t>
            </a:r>
          </a:p>
          <a:p>
            <a:pPr marL="342900" marR="0" lvl="0" indent="-342900" defTabSz="914400" eaLnBrk="1" fontAlgn="base" latinLnBrk="0" hangingPunct="1">
              <a:lnSpc>
                <a:spcPct val="80000"/>
              </a:lnSpc>
              <a:spcBef>
                <a:spcPct val="20000"/>
              </a:spcBef>
              <a:spcAft>
                <a:spcPct val="0"/>
              </a:spcAft>
              <a:buClrTx/>
              <a:buSzTx/>
              <a:buFont typeface="Arial" charset="0"/>
              <a:buNone/>
              <a:tabLst/>
              <a:defRPr/>
            </a:pPr>
            <a:r>
              <a:rPr kumimoji="0" lang="en-GB" sz="2000" b="1" i="0" u="none" strike="noStrike" kern="0" cap="none" spc="0" normalizeH="0" baseline="0" noProof="0" dirty="0">
                <a:ln>
                  <a:noFill/>
                </a:ln>
                <a:solidFill>
                  <a:srgbClr val="000000"/>
                </a:solidFill>
                <a:effectLst/>
                <a:uLnTx/>
                <a:uFillTx/>
                <a:latin typeface="Calibri" charset="0"/>
                <a:ea typeface="ＭＳ Ｐゴシック" charset="0"/>
              </a:rPr>
              <a:t>     spoon</a:t>
            </a:r>
            <a:endParaRPr kumimoji="0" lang="en-GB" sz="2000" b="0" i="0" u="none" strike="noStrike" kern="0" cap="none" spc="0" normalizeH="0" baseline="0" noProof="0" dirty="0">
              <a:ln>
                <a:noFill/>
              </a:ln>
              <a:solidFill>
                <a:srgbClr val="000000"/>
              </a:solidFill>
              <a:effectLst/>
              <a:uLnTx/>
              <a:uFillTx/>
              <a:latin typeface="Calibri" charset="0"/>
              <a:ea typeface="ＭＳ Ｐゴシック" charset="0"/>
            </a:endParaRPr>
          </a:p>
          <a:p>
            <a:pPr marL="609600" marR="0" lvl="0" indent="-609600" defTabSz="914400" eaLnBrk="1" fontAlgn="base" latinLnBrk="0" hangingPunct="1">
              <a:lnSpc>
                <a:spcPct val="80000"/>
              </a:lnSpc>
              <a:spcBef>
                <a:spcPct val="0"/>
              </a:spcBef>
              <a:spcAft>
                <a:spcPct val="0"/>
              </a:spcAft>
              <a:buClrTx/>
              <a:buSzTx/>
              <a:buFontTx/>
              <a:buNone/>
              <a:tabLst/>
              <a:defRPr/>
            </a:pPr>
            <a:endParaRPr kumimoji="0" lang="en-GB" sz="2000" b="0" i="0" u="none" strike="noStrike" kern="0" cap="none" spc="0" normalizeH="0" baseline="0" noProof="0" dirty="0">
              <a:ln>
                <a:noFill/>
              </a:ln>
              <a:solidFill>
                <a:srgbClr val="000000"/>
              </a:solidFill>
              <a:effectLst/>
              <a:uLnTx/>
              <a:uFillTx/>
              <a:latin typeface="Arial" charset="0"/>
              <a:ea typeface="ＭＳ Ｐゴシック" charset="0"/>
            </a:endParaRPr>
          </a:p>
          <a:p>
            <a:pPr marL="609600" marR="0" lvl="0" indent="-609600" defTabSz="914400" eaLnBrk="1" fontAlgn="base" latinLnBrk="0" hangingPunct="1">
              <a:lnSpc>
                <a:spcPct val="80000"/>
              </a:lnSpc>
              <a:spcBef>
                <a:spcPct val="0"/>
              </a:spcBef>
              <a:spcAft>
                <a:spcPct val="0"/>
              </a:spcAft>
              <a:buClrTx/>
              <a:buSzTx/>
              <a:buFontTx/>
              <a:buNone/>
              <a:tabLst/>
              <a:defRPr/>
            </a:pPr>
            <a:endParaRPr kumimoji="0" lang="en-GB" sz="2000" b="0" i="0" u="none" strike="noStrike" kern="0" cap="none" spc="0" normalizeH="0" baseline="0" noProof="0" dirty="0">
              <a:ln>
                <a:noFill/>
              </a:ln>
              <a:solidFill>
                <a:srgbClr val="000000"/>
              </a:solidFill>
              <a:effectLst/>
              <a:uLnTx/>
              <a:uFillTx/>
              <a:latin typeface="Arial" charset="0"/>
              <a:ea typeface="ＭＳ Ｐゴシック" charset="0"/>
            </a:endParaRPr>
          </a:p>
          <a:p>
            <a:pPr marL="342900" marR="0" lvl="0" indent="-342900" defTabSz="914400" eaLnBrk="1" fontAlgn="base" latinLnBrk="0" hangingPunct="1">
              <a:lnSpc>
                <a:spcPct val="80000"/>
              </a:lnSpc>
              <a:spcBef>
                <a:spcPct val="20000"/>
              </a:spcBef>
              <a:spcAft>
                <a:spcPct val="0"/>
              </a:spcAft>
              <a:buClrTx/>
              <a:buSzTx/>
              <a:buFont typeface="Arial" charset="0"/>
              <a:buChar char="•"/>
              <a:tabLst/>
              <a:defRPr/>
            </a:pPr>
            <a:endParaRPr kumimoji="0" lang="en-GB" sz="2000" b="0" i="0" u="none" strike="noStrike" kern="0" cap="none" spc="0" normalizeH="0" baseline="0" noProof="0" dirty="0">
              <a:ln>
                <a:noFill/>
              </a:ln>
              <a:solidFill>
                <a:srgbClr val="000000"/>
              </a:solidFill>
              <a:effectLst/>
              <a:uLnTx/>
              <a:uFillTx/>
              <a:latin typeface="Calibri" charset="0"/>
              <a:ea typeface="ＭＳ Ｐゴシック" charset="0"/>
            </a:endParaRPr>
          </a:p>
        </p:txBody>
      </p:sp>
      <p:pic>
        <p:nvPicPr>
          <p:cNvPr id="5" name="Picture 4">
            <a:extLst>
              <a:ext uri="{FF2B5EF4-FFF2-40B4-BE49-F238E27FC236}">
                <a16:creationId xmlns:a16="http://schemas.microsoft.com/office/drawing/2014/main" id="{00FDAC44-5E69-476B-BDC4-C5DFF9666934}"/>
              </a:ext>
            </a:extLst>
          </p:cNvPr>
          <p:cNvPicPr>
            <a:picLocks noChangeAspect="1"/>
          </p:cNvPicPr>
          <p:nvPr/>
        </p:nvPicPr>
        <p:blipFill>
          <a:blip r:embed="rId2"/>
          <a:stretch>
            <a:fillRect/>
          </a:stretch>
        </p:blipFill>
        <p:spPr>
          <a:xfrm>
            <a:off x="8276225" y="3269990"/>
            <a:ext cx="2548349" cy="1798476"/>
          </a:xfrm>
          <a:prstGeom prst="rect">
            <a:avLst/>
          </a:prstGeom>
        </p:spPr>
      </p:pic>
    </p:spTree>
    <p:extLst>
      <p:ext uri="{BB962C8B-B14F-4D97-AF65-F5344CB8AC3E}">
        <p14:creationId xmlns:p14="http://schemas.microsoft.com/office/powerpoint/2010/main" val="29554239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21626-F61B-42F3-AF08-956E66A4E0BF}"/>
              </a:ext>
            </a:extLst>
          </p:cNvPr>
          <p:cNvSpPr>
            <a:spLocks noGrp="1"/>
          </p:cNvSpPr>
          <p:nvPr>
            <p:ph type="ctrTitle"/>
          </p:nvPr>
        </p:nvSpPr>
        <p:spPr/>
        <p:txBody>
          <a:bodyPr/>
          <a:lstStyle/>
          <a:p>
            <a:r>
              <a:rPr lang="en-GB" sz="4400" dirty="0">
                <a:latin typeface="Tahoma" charset="0"/>
                <a:cs typeface="Tahoma" charset="0"/>
              </a:rPr>
              <a:t>How can I help?</a:t>
            </a:r>
            <a:endParaRPr lang="en-GB" dirty="0"/>
          </a:p>
        </p:txBody>
      </p:sp>
      <p:pic>
        <p:nvPicPr>
          <p:cNvPr id="5" name="Picture 4">
            <a:extLst>
              <a:ext uri="{FF2B5EF4-FFF2-40B4-BE49-F238E27FC236}">
                <a16:creationId xmlns:a16="http://schemas.microsoft.com/office/drawing/2014/main" id="{F4DE687E-AF02-4F70-A4FD-0AA62A623320}"/>
              </a:ext>
            </a:extLst>
          </p:cNvPr>
          <p:cNvPicPr>
            <a:picLocks noChangeAspect="1"/>
          </p:cNvPicPr>
          <p:nvPr/>
        </p:nvPicPr>
        <p:blipFill>
          <a:blip r:embed="rId2"/>
          <a:stretch>
            <a:fillRect/>
          </a:stretch>
        </p:blipFill>
        <p:spPr>
          <a:xfrm>
            <a:off x="9277123" y="3634694"/>
            <a:ext cx="2143125" cy="2143125"/>
          </a:xfrm>
          <a:prstGeom prst="rect">
            <a:avLst/>
          </a:prstGeom>
        </p:spPr>
      </p:pic>
      <p:sp>
        <p:nvSpPr>
          <p:cNvPr id="7" name="TextBox 6">
            <a:extLst>
              <a:ext uri="{FF2B5EF4-FFF2-40B4-BE49-F238E27FC236}">
                <a16:creationId xmlns:a16="http://schemas.microsoft.com/office/drawing/2014/main" id="{1CF35377-8C64-414C-8D3D-57CA17E6B6D7}"/>
              </a:ext>
            </a:extLst>
          </p:cNvPr>
          <p:cNvSpPr txBox="1"/>
          <p:nvPr/>
        </p:nvSpPr>
        <p:spPr>
          <a:xfrm>
            <a:off x="1527048" y="2573811"/>
            <a:ext cx="6096000" cy="430271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Sing an alphabet song together</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Play </a:t>
            </a:r>
            <a:r>
              <a:rPr kumimoji="0" lang="en-GB" sz="2400" b="1" i="0" u="none" strike="noStrike" kern="1200" cap="none" spc="0" normalizeH="0" baseline="0" noProof="0" dirty="0">
                <a:ln>
                  <a:noFill/>
                </a:ln>
                <a:solidFill>
                  <a:srgbClr val="000000"/>
                </a:solidFill>
                <a:effectLst/>
                <a:uLnTx/>
                <a:uFillTx/>
                <a:latin typeface="Calibri" charset="0"/>
                <a:ea typeface="ＭＳ Ｐゴシック" charset="0"/>
                <a:cs typeface="+mn-cs"/>
              </a:rPr>
              <a:t>‘I spy’</a:t>
            </a:r>
            <a:endPar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Continue to play with magnetic letters, using some two-grapheme (letter) combinations, </a:t>
            </a:r>
            <a:r>
              <a:rPr kumimoji="0" lang="en-GB" sz="2400" b="0" i="0" u="none" strike="noStrike" kern="1200" cap="none" spc="0" normalizeH="0" baseline="0" noProof="0" dirty="0" err="1">
                <a:ln>
                  <a:noFill/>
                </a:ln>
                <a:solidFill>
                  <a:srgbClr val="000000"/>
                </a:solidFill>
                <a:effectLst/>
                <a:uLnTx/>
                <a:uFillTx/>
                <a:latin typeface="Calibri" charset="0"/>
                <a:ea typeface="ＭＳ Ｐゴシック" charset="0"/>
                <a:cs typeface="+mn-cs"/>
              </a:rPr>
              <a:t>eg</a:t>
            </a: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 </a:t>
            </a:r>
            <a:r>
              <a:rPr kumimoji="0" lang="en-GB" sz="2400" b="1" i="1" u="none" strike="noStrike" kern="1200" cap="none" spc="0" normalizeH="0" baseline="0" noProof="0" dirty="0">
                <a:ln>
                  <a:noFill/>
                </a:ln>
                <a:solidFill>
                  <a:srgbClr val="000000"/>
                </a:solidFill>
                <a:effectLst/>
                <a:uLnTx/>
                <a:uFillTx/>
                <a:latin typeface="Calibri" charset="0"/>
                <a:ea typeface="ＭＳ Ｐゴシック" charset="0"/>
                <a:cs typeface="+mn-cs"/>
              </a:rPr>
              <a:t>r-ai-n = rain</a:t>
            </a: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 blending for reading</a:t>
            </a:r>
          </a:p>
          <a:p>
            <a:pPr marL="342900" marR="0" lvl="0" indent="-342900" algn="l" defTabSz="914400" rtl="0" eaLnBrk="1" fontAlgn="base" latinLnBrk="0" hangingPunct="1">
              <a:lnSpc>
                <a:spcPct val="100000"/>
              </a:lnSpc>
              <a:spcBef>
                <a:spcPct val="20000"/>
              </a:spcBef>
              <a:spcAft>
                <a:spcPct val="0"/>
              </a:spcAft>
              <a:buClrTx/>
              <a:buSzTx/>
              <a:buFont typeface="Arial" charset="0"/>
              <a:buNone/>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    </a:t>
            </a:r>
            <a:r>
              <a:rPr kumimoji="0" lang="en-GB" sz="2400" b="1" i="1" u="none" strike="noStrike" kern="1200" cap="none" spc="0" normalizeH="0" baseline="0" noProof="0" dirty="0">
                <a:ln>
                  <a:noFill/>
                </a:ln>
                <a:solidFill>
                  <a:srgbClr val="000000"/>
                </a:solidFill>
                <a:effectLst/>
                <a:uLnTx/>
                <a:uFillTx/>
                <a:latin typeface="Calibri" charset="0"/>
                <a:ea typeface="ＭＳ Ｐゴシック" charset="0"/>
                <a:cs typeface="+mn-cs"/>
              </a:rPr>
              <a:t>rain = r-ai-n</a:t>
            </a: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 segmenting for spelling</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Praise your child for trying out words</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Look at </a:t>
            </a:r>
            <a:r>
              <a:rPr lang="en-GB" sz="2400" dirty="0">
                <a:solidFill>
                  <a:srgbClr val="000000"/>
                </a:solidFill>
                <a:latin typeface="Calibri" charset="0"/>
                <a:ea typeface="ＭＳ Ｐゴシック" charset="0"/>
              </a:rPr>
              <a:t>common exception words</a:t>
            </a:r>
            <a:endPar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Look for phonic games</a:t>
            </a:r>
          </a:p>
          <a:p>
            <a:pPr marL="342900" marR="0" lvl="0" indent="-342900" algn="l" defTabSz="914400" rtl="0" eaLnBrk="1" fontAlgn="base" latinLnBrk="0" hangingPunct="1">
              <a:lnSpc>
                <a:spcPct val="100000"/>
              </a:lnSpc>
              <a:spcBef>
                <a:spcPct val="20000"/>
              </a:spcBef>
              <a:spcAft>
                <a:spcPct val="0"/>
              </a:spcAft>
              <a:buClrTx/>
              <a:buSzTx/>
              <a:buFont typeface="Arial" charset="0"/>
              <a:buChar char="•"/>
              <a:tabLst/>
              <a:defRPr/>
            </a:pPr>
            <a:r>
              <a:rPr kumimoji="0" lang="en-GB" sz="2400" b="0" i="0" u="none" strike="noStrike" kern="1200" cap="none" spc="0" normalizeH="0" baseline="0" noProof="0" dirty="0">
                <a:ln>
                  <a:noFill/>
                </a:ln>
                <a:solidFill>
                  <a:srgbClr val="000000"/>
                </a:solidFill>
                <a:effectLst/>
                <a:uLnTx/>
                <a:uFillTx/>
                <a:latin typeface="Calibri" charset="0"/>
                <a:ea typeface="ＭＳ Ｐゴシック" charset="0"/>
                <a:cs typeface="+mn-cs"/>
              </a:rPr>
              <a:t>Play pairs with words and pictures</a:t>
            </a:r>
          </a:p>
        </p:txBody>
      </p:sp>
    </p:spTree>
    <p:extLst>
      <p:ext uri="{BB962C8B-B14F-4D97-AF65-F5344CB8AC3E}">
        <p14:creationId xmlns:p14="http://schemas.microsoft.com/office/powerpoint/2010/main" val="7991716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22728-2BAA-482B-AAB7-8F1CDFD71307}"/>
              </a:ext>
            </a:extLst>
          </p:cNvPr>
          <p:cNvSpPr>
            <a:spLocks noGrp="1"/>
          </p:cNvSpPr>
          <p:nvPr>
            <p:ph type="ctrTitle"/>
          </p:nvPr>
        </p:nvSpPr>
        <p:spPr>
          <a:xfrm>
            <a:off x="1527047" y="1975104"/>
            <a:ext cx="5018895" cy="667512"/>
          </a:xfrm>
        </p:spPr>
        <p:txBody>
          <a:bodyPr/>
          <a:lstStyle/>
          <a:p>
            <a:r>
              <a:rPr lang="en-GB" dirty="0"/>
              <a:t>End of Year Expectation</a:t>
            </a:r>
          </a:p>
        </p:txBody>
      </p:sp>
      <p:sp>
        <p:nvSpPr>
          <p:cNvPr id="4" name="Title 1">
            <a:extLst>
              <a:ext uri="{FF2B5EF4-FFF2-40B4-BE49-F238E27FC236}">
                <a16:creationId xmlns:a16="http://schemas.microsoft.com/office/drawing/2014/main" id="{465E3ED3-D37D-4AF8-8C3E-F5BBB6EA1A35}"/>
              </a:ext>
            </a:extLst>
          </p:cNvPr>
          <p:cNvSpPr>
            <a:spLocks noGrp="1"/>
          </p:cNvSpPr>
          <p:nvPr>
            <p:ph type="subTitle" idx="1"/>
          </p:nvPr>
        </p:nvSpPr>
        <p:spPr>
          <a:xfrm>
            <a:off x="1544638" y="2846387"/>
            <a:ext cx="5886676" cy="2610983"/>
          </a:xfrm>
        </p:spPr>
        <p:txBody>
          <a:bodyPr>
            <a:normAutofit fontScale="92500" lnSpcReduction="10000"/>
          </a:bodyPr>
          <a:lstStyle/>
          <a:p>
            <a:r>
              <a:rPr lang="en-GB" dirty="0"/>
              <a:t>End of Year Expectation </a:t>
            </a:r>
            <a:br>
              <a:rPr lang="en-GB" dirty="0"/>
            </a:br>
            <a:r>
              <a:rPr lang="en-GB" sz="1800" dirty="0"/>
              <a:t>Children read and understand simple sentences.</a:t>
            </a:r>
            <a:br>
              <a:rPr lang="en-GB" sz="1800" dirty="0"/>
            </a:br>
            <a:r>
              <a:rPr lang="en-GB" sz="1800" dirty="0"/>
              <a:t>They use phonic knowledge to decode regular words and read them aloud accurately.</a:t>
            </a:r>
            <a:br>
              <a:rPr lang="en-GB" sz="1800" dirty="0"/>
            </a:br>
            <a:r>
              <a:rPr lang="en-GB" sz="1800" dirty="0"/>
              <a:t>They also read some common irregular words.</a:t>
            </a:r>
            <a:br>
              <a:rPr lang="en-GB" sz="1800" dirty="0"/>
            </a:br>
            <a:r>
              <a:rPr lang="en-GB" sz="1800" dirty="0"/>
              <a:t>They demonstrate understanding when talking with others about what they have read. </a:t>
            </a:r>
            <a:br>
              <a:rPr lang="en-GB" sz="1800" dirty="0"/>
            </a:br>
            <a:r>
              <a:rPr lang="en-GB" sz="1800" dirty="0"/>
              <a:t>Children should know all Phase 2 and Phase 3 phonic sounds. </a:t>
            </a:r>
          </a:p>
          <a:p>
            <a:endParaRPr lang="en-GB" sz="1800" dirty="0"/>
          </a:p>
          <a:p>
            <a:r>
              <a:rPr lang="en-GB" sz="1800" dirty="0"/>
              <a:t>(Phase 3 – At least 10 digraphs – Early learning goal)</a:t>
            </a:r>
          </a:p>
        </p:txBody>
      </p:sp>
      <p:pic>
        <p:nvPicPr>
          <p:cNvPr id="5" name="Picture 4">
            <a:extLst>
              <a:ext uri="{FF2B5EF4-FFF2-40B4-BE49-F238E27FC236}">
                <a16:creationId xmlns:a16="http://schemas.microsoft.com/office/drawing/2014/main" id="{A3CC0C24-C91B-4EC0-B1D7-2215B4C48DB5}"/>
              </a:ext>
            </a:extLst>
          </p:cNvPr>
          <p:cNvPicPr>
            <a:picLocks noChangeAspect="1"/>
          </p:cNvPicPr>
          <p:nvPr/>
        </p:nvPicPr>
        <p:blipFill>
          <a:blip r:embed="rId2"/>
          <a:stretch>
            <a:fillRect/>
          </a:stretch>
        </p:blipFill>
        <p:spPr>
          <a:xfrm>
            <a:off x="6545942" y="4896489"/>
            <a:ext cx="5188146" cy="1121761"/>
          </a:xfrm>
          <a:prstGeom prst="rect">
            <a:avLst/>
          </a:prstGeom>
        </p:spPr>
      </p:pic>
      <p:pic>
        <p:nvPicPr>
          <p:cNvPr id="6" name="Picture 5">
            <a:extLst>
              <a:ext uri="{FF2B5EF4-FFF2-40B4-BE49-F238E27FC236}">
                <a16:creationId xmlns:a16="http://schemas.microsoft.com/office/drawing/2014/main" id="{49D00D4C-AF0F-4A9F-BA18-CE82497CABBC}"/>
              </a:ext>
            </a:extLst>
          </p:cNvPr>
          <p:cNvPicPr>
            <a:picLocks noChangeAspect="1"/>
          </p:cNvPicPr>
          <p:nvPr/>
        </p:nvPicPr>
        <p:blipFill>
          <a:blip r:embed="rId3"/>
          <a:stretch>
            <a:fillRect/>
          </a:stretch>
        </p:blipFill>
        <p:spPr>
          <a:xfrm>
            <a:off x="8347466" y="2846387"/>
            <a:ext cx="1585097" cy="1725318"/>
          </a:xfrm>
          <a:prstGeom prst="rect">
            <a:avLst/>
          </a:prstGeom>
        </p:spPr>
      </p:pic>
    </p:spTree>
    <p:extLst>
      <p:ext uri="{BB962C8B-B14F-4D97-AF65-F5344CB8AC3E}">
        <p14:creationId xmlns:p14="http://schemas.microsoft.com/office/powerpoint/2010/main" val="2780198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8F06C-2228-4D9A-AC5C-743B3E167ABF}"/>
              </a:ext>
            </a:extLst>
          </p:cNvPr>
          <p:cNvSpPr>
            <a:spLocks noGrp="1"/>
          </p:cNvSpPr>
          <p:nvPr>
            <p:ph type="ctrTitle"/>
          </p:nvPr>
        </p:nvSpPr>
        <p:spPr>
          <a:xfrm>
            <a:off x="612648" y="988132"/>
            <a:ext cx="4169664" cy="667512"/>
          </a:xfrm>
        </p:spPr>
        <p:txBody>
          <a:bodyPr/>
          <a:lstStyle/>
          <a:p>
            <a:r>
              <a:rPr lang="en-GB" dirty="0"/>
              <a:t>ADDITIONAL LINKS</a:t>
            </a:r>
          </a:p>
        </p:txBody>
      </p:sp>
      <p:sp>
        <p:nvSpPr>
          <p:cNvPr id="7" name="TextBox 6">
            <a:extLst>
              <a:ext uri="{FF2B5EF4-FFF2-40B4-BE49-F238E27FC236}">
                <a16:creationId xmlns:a16="http://schemas.microsoft.com/office/drawing/2014/main" id="{9DEB943D-897B-4C53-9CC1-25FE70D2D70D}"/>
              </a:ext>
            </a:extLst>
          </p:cNvPr>
          <p:cNvSpPr txBox="1"/>
          <p:nvPr/>
        </p:nvSpPr>
        <p:spPr>
          <a:xfrm>
            <a:off x="1262743" y="1655644"/>
            <a:ext cx="9144000" cy="5539978"/>
          </a:xfrm>
          <a:prstGeom prst="rect">
            <a:avLst/>
          </a:prstGeom>
          <a:noFill/>
        </p:spPr>
        <p:txBody>
          <a:bodyPr wrap="square">
            <a:spAutoFit/>
          </a:bodyPr>
          <a:lstStyle/>
          <a:p>
            <a:r>
              <a:rPr lang="en-US" sz="3200" dirty="0">
                <a:solidFill>
                  <a:srgbClr val="000000"/>
                </a:solidFill>
                <a:latin typeface="Tahoma" pitchFamily="34" charset="0"/>
                <a:ea typeface="ＭＳ Ｐゴシック" charset="0"/>
                <a:cs typeface="Tahoma" pitchFamily="34" charset="0"/>
              </a:rPr>
              <a:t>W</a:t>
            </a:r>
            <a:r>
              <a:rPr kumimoji="0" lang="en-US" sz="3200" b="0" i="0" u="none" strike="noStrike" kern="1200" cap="none" spc="0" normalizeH="0" baseline="0" noProof="0" dirty="0" err="1">
                <a:ln>
                  <a:noFill/>
                </a:ln>
                <a:solidFill>
                  <a:srgbClr val="000000"/>
                </a:solidFill>
                <a:effectLst/>
                <a:uLnTx/>
                <a:uFillTx/>
                <a:latin typeface="Tahoma" pitchFamily="34" charset="0"/>
                <a:ea typeface="ＭＳ Ｐゴシック" charset="0"/>
                <a:cs typeface="Tahoma" pitchFamily="34" charset="0"/>
              </a:rPr>
              <a:t>ebsite</a:t>
            </a:r>
            <a:r>
              <a:rPr kumimoji="0" lang="en-US" sz="32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t> addresses and apps</a:t>
            </a:r>
            <a:br>
              <a:rPr kumimoji="0" lang="en-US" sz="32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endParaRPr lang="en-US" sz="3200" dirty="0">
              <a:solidFill>
                <a:srgbClr val="000000"/>
              </a:solidFill>
              <a:latin typeface="Tahoma" pitchFamily="34" charset="0"/>
              <a:ea typeface="ＭＳ Ｐゴシック" charset="0"/>
              <a:cs typeface="Tahoma" pitchFamily="34" charset="0"/>
            </a:endParaRPr>
          </a:p>
          <a:p>
            <a:r>
              <a:rPr kumimoji="0" lang="en-US" sz="2400" b="0" i="0" u="sng" strike="noStrike" kern="1200" cap="none" spc="0" normalizeH="0" baseline="0" noProof="0" dirty="0">
                <a:ln>
                  <a:noFill/>
                </a:ln>
                <a:solidFill>
                  <a:srgbClr val="00B050"/>
                </a:solidFill>
                <a:effectLst/>
                <a:uLnTx/>
                <a:uFillTx/>
                <a:latin typeface="Tahoma" pitchFamily="34" charset="0"/>
                <a:ea typeface="ＭＳ Ｐゴシック" charset="0"/>
                <a:cs typeface="Tahoma" pitchFamily="34" charset="0"/>
              </a:rPr>
              <a:t>www.unlocking letters and sounds letters and sounds</a:t>
            </a:r>
          </a:p>
          <a:p>
            <a:br>
              <a:rPr kumimoji="0" lang="en-US" sz="32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hlinkClick r:id="rId2"/>
              </a:rPr>
              <a:t>www.phonicsplay.co.uk</a:t>
            </a:r>
            <a: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t>     </a:t>
            </a: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hlinkClick r:id="rId3"/>
              </a:rPr>
              <a:t>www.oxfordowl.co.uk</a:t>
            </a:r>
            <a: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t>   </a:t>
            </a: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hlinkClick r:id="rId4"/>
              </a:rPr>
              <a:t>www.bbc.co.uk/cbeebies/shows/alphablocks</a:t>
            </a:r>
            <a: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t>   </a:t>
            </a: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br>
              <a:rPr kumimoji="0" lang="en-US" sz="2400" b="0" i="0" u="none" strike="noStrike" kern="1200" cap="none" spc="0" normalizeH="0" baseline="0" noProof="0" dirty="0">
                <a:ln>
                  <a:noFill/>
                </a:ln>
                <a:solidFill>
                  <a:srgbClr val="000000"/>
                </a:solidFill>
                <a:effectLst/>
                <a:uLnTx/>
                <a:uFillTx/>
                <a:latin typeface="Tahoma" pitchFamily="34" charset="0"/>
                <a:ea typeface="ＭＳ Ｐゴシック" charset="0"/>
                <a:cs typeface="Tahoma" pitchFamily="34" charset="0"/>
              </a:rPr>
            </a:br>
            <a:r>
              <a:rPr kumimoji="0" lang="en-US" sz="2400" b="0" i="0" u="sng" strike="noStrike" kern="1200" cap="none" spc="0" normalizeH="0" baseline="0" noProof="0" dirty="0">
                <a:ln>
                  <a:noFill/>
                </a:ln>
                <a:solidFill>
                  <a:srgbClr val="EDC201">
                    <a:lumMod val="75000"/>
                  </a:srgbClr>
                </a:solidFill>
                <a:effectLst/>
                <a:uLnTx/>
                <a:uFillTx/>
                <a:latin typeface="Tahoma" pitchFamily="34" charset="0"/>
                <a:ea typeface="ＭＳ Ｐゴシック" charset="0"/>
                <a:cs typeface="Tahoma" pitchFamily="34" charset="0"/>
                <a:hlinkClick r:id="rId5"/>
              </a:rPr>
              <a:t>www.teachyourmonstertoread.com/</a:t>
            </a:r>
            <a:r>
              <a:rPr kumimoji="0" lang="en-US" sz="2400" b="0" i="0" u="sng" strike="noStrike" kern="1200" cap="none" spc="0" normalizeH="0" baseline="0" noProof="0" dirty="0">
                <a:ln>
                  <a:noFill/>
                </a:ln>
                <a:solidFill>
                  <a:srgbClr val="EDC201">
                    <a:lumMod val="75000"/>
                  </a:srgbClr>
                </a:solidFill>
                <a:effectLst/>
                <a:uLnTx/>
                <a:uFillTx/>
                <a:latin typeface="Tahoma" pitchFamily="34" charset="0"/>
                <a:ea typeface="ＭＳ Ｐゴシック" charset="0"/>
                <a:cs typeface="Tahoma" pitchFamily="34" charset="0"/>
              </a:rPr>
              <a:t>   </a:t>
            </a:r>
            <a:br>
              <a:rPr kumimoji="0" lang="en-US" sz="2400" b="0" i="0" u="none" strike="noStrike" kern="1200" cap="none" spc="0" normalizeH="0" baseline="0" noProof="0" dirty="0">
                <a:ln>
                  <a:noFill/>
                </a:ln>
                <a:solidFill>
                  <a:srgbClr val="FFC000"/>
                </a:solidFill>
                <a:effectLst/>
                <a:uLnTx/>
                <a:uFillTx/>
                <a:latin typeface="Tahoma" pitchFamily="34" charset="0"/>
                <a:ea typeface="ＭＳ Ｐゴシック" charset="0"/>
                <a:cs typeface="Tahoma" pitchFamily="34" charset="0"/>
              </a:rPr>
            </a:br>
            <a:endParaRPr lang="en-GB" dirty="0"/>
          </a:p>
        </p:txBody>
      </p:sp>
      <p:pic>
        <p:nvPicPr>
          <p:cNvPr id="8" name="Picture 7">
            <a:extLst>
              <a:ext uri="{FF2B5EF4-FFF2-40B4-BE49-F238E27FC236}">
                <a16:creationId xmlns:a16="http://schemas.microsoft.com/office/drawing/2014/main" id="{ADA96F2F-0839-41C2-B81F-B9A2330CF487}"/>
              </a:ext>
            </a:extLst>
          </p:cNvPr>
          <p:cNvPicPr>
            <a:picLocks noChangeAspect="1"/>
          </p:cNvPicPr>
          <p:nvPr/>
        </p:nvPicPr>
        <p:blipFill>
          <a:blip r:embed="rId6"/>
          <a:stretch>
            <a:fillRect/>
          </a:stretch>
        </p:blipFill>
        <p:spPr>
          <a:xfrm>
            <a:off x="9137933" y="2632421"/>
            <a:ext cx="657424" cy="494972"/>
          </a:xfrm>
          <a:prstGeom prst="rect">
            <a:avLst/>
          </a:prstGeom>
        </p:spPr>
      </p:pic>
      <p:pic>
        <p:nvPicPr>
          <p:cNvPr id="9" name="Picture 8">
            <a:extLst>
              <a:ext uri="{FF2B5EF4-FFF2-40B4-BE49-F238E27FC236}">
                <a16:creationId xmlns:a16="http://schemas.microsoft.com/office/drawing/2014/main" id="{1588BC3F-DA61-4496-A142-D14E5696A329}"/>
              </a:ext>
            </a:extLst>
          </p:cNvPr>
          <p:cNvPicPr>
            <a:picLocks noChangeAspect="1"/>
          </p:cNvPicPr>
          <p:nvPr/>
        </p:nvPicPr>
        <p:blipFill>
          <a:blip r:embed="rId7"/>
          <a:stretch>
            <a:fillRect/>
          </a:stretch>
        </p:blipFill>
        <p:spPr>
          <a:xfrm>
            <a:off x="4883938" y="3418114"/>
            <a:ext cx="2743438" cy="670618"/>
          </a:xfrm>
          <a:prstGeom prst="rect">
            <a:avLst/>
          </a:prstGeom>
        </p:spPr>
      </p:pic>
      <p:pic>
        <p:nvPicPr>
          <p:cNvPr id="10" name="Picture 9">
            <a:extLst>
              <a:ext uri="{FF2B5EF4-FFF2-40B4-BE49-F238E27FC236}">
                <a16:creationId xmlns:a16="http://schemas.microsoft.com/office/drawing/2014/main" id="{ECB578F2-E23D-4BBD-B4F8-5A0F54255CED}"/>
              </a:ext>
            </a:extLst>
          </p:cNvPr>
          <p:cNvPicPr>
            <a:picLocks noChangeAspect="1"/>
          </p:cNvPicPr>
          <p:nvPr/>
        </p:nvPicPr>
        <p:blipFill>
          <a:blip r:embed="rId8"/>
          <a:stretch>
            <a:fillRect/>
          </a:stretch>
        </p:blipFill>
        <p:spPr>
          <a:xfrm>
            <a:off x="4883938" y="4425633"/>
            <a:ext cx="1621677" cy="1042506"/>
          </a:xfrm>
          <a:prstGeom prst="rect">
            <a:avLst/>
          </a:prstGeom>
        </p:spPr>
      </p:pic>
      <p:pic>
        <p:nvPicPr>
          <p:cNvPr id="11" name="Picture 10">
            <a:extLst>
              <a:ext uri="{FF2B5EF4-FFF2-40B4-BE49-F238E27FC236}">
                <a16:creationId xmlns:a16="http://schemas.microsoft.com/office/drawing/2014/main" id="{59F7F43F-F2A7-4136-B89F-FEAC86AC880F}"/>
              </a:ext>
            </a:extLst>
          </p:cNvPr>
          <p:cNvPicPr>
            <a:picLocks noChangeAspect="1"/>
          </p:cNvPicPr>
          <p:nvPr/>
        </p:nvPicPr>
        <p:blipFill>
          <a:blip r:embed="rId9"/>
          <a:stretch>
            <a:fillRect/>
          </a:stretch>
        </p:blipFill>
        <p:spPr>
          <a:xfrm>
            <a:off x="8369270" y="4433657"/>
            <a:ext cx="2194750" cy="1231499"/>
          </a:xfrm>
          <a:prstGeom prst="rect">
            <a:avLst/>
          </a:prstGeom>
        </p:spPr>
      </p:pic>
      <p:pic>
        <p:nvPicPr>
          <p:cNvPr id="12" name="Picture 11">
            <a:extLst>
              <a:ext uri="{FF2B5EF4-FFF2-40B4-BE49-F238E27FC236}">
                <a16:creationId xmlns:a16="http://schemas.microsoft.com/office/drawing/2014/main" id="{722D4FA7-BA8C-4AC4-B994-A66B584797CC}"/>
              </a:ext>
            </a:extLst>
          </p:cNvPr>
          <p:cNvPicPr>
            <a:picLocks noChangeAspect="1"/>
          </p:cNvPicPr>
          <p:nvPr/>
        </p:nvPicPr>
        <p:blipFill>
          <a:blip r:embed="rId10"/>
          <a:stretch>
            <a:fillRect/>
          </a:stretch>
        </p:blipFill>
        <p:spPr>
          <a:xfrm>
            <a:off x="8071275" y="5998912"/>
            <a:ext cx="3950550" cy="774259"/>
          </a:xfrm>
          <a:prstGeom prst="rect">
            <a:avLst/>
          </a:prstGeom>
        </p:spPr>
      </p:pic>
    </p:spTree>
    <p:extLst>
      <p:ext uri="{BB962C8B-B14F-4D97-AF65-F5344CB8AC3E}">
        <p14:creationId xmlns:p14="http://schemas.microsoft.com/office/powerpoint/2010/main" val="20309641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7D6A8-A00C-4A68-ABB7-1C95E424D277}"/>
              </a:ext>
            </a:extLst>
          </p:cNvPr>
          <p:cNvSpPr>
            <a:spLocks noGrp="1"/>
          </p:cNvSpPr>
          <p:nvPr>
            <p:ph type="ctrTitle"/>
          </p:nvPr>
        </p:nvSpPr>
        <p:spPr/>
        <p:txBody>
          <a:bodyPr/>
          <a:lstStyle/>
          <a:p>
            <a:r>
              <a:rPr lang="en-GB" dirty="0"/>
              <a:t>REMEMBER</a:t>
            </a:r>
            <a:br>
              <a:rPr lang="en-GB" dirty="0"/>
            </a:br>
            <a:endParaRPr lang="en-GB" dirty="0"/>
          </a:p>
        </p:txBody>
      </p:sp>
      <p:pic>
        <p:nvPicPr>
          <p:cNvPr id="4" name="Picture 3">
            <a:extLst>
              <a:ext uri="{FF2B5EF4-FFF2-40B4-BE49-F238E27FC236}">
                <a16:creationId xmlns:a16="http://schemas.microsoft.com/office/drawing/2014/main" id="{F02AFE9C-4450-41EB-A994-B4BD5E2FC845}"/>
              </a:ext>
            </a:extLst>
          </p:cNvPr>
          <p:cNvPicPr>
            <a:picLocks noChangeAspect="1"/>
          </p:cNvPicPr>
          <p:nvPr/>
        </p:nvPicPr>
        <p:blipFill>
          <a:blip r:embed="rId2"/>
          <a:stretch>
            <a:fillRect/>
          </a:stretch>
        </p:blipFill>
        <p:spPr>
          <a:xfrm>
            <a:off x="669494" y="2308860"/>
            <a:ext cx="7834039" cy="2462997"/>
          </a:xfrm>
          <a:prstGeom prst="rect">
            <a:avLst/>
          </a:prstGeom>
        </p:spPr>
      </p:pic>
      <p:pic>
        <p:nvPicPr>
          <p:cNvPr id="5" name="Picture 4">
            <a:extLst>
              <a:ext uri="{FF2B5EF4-FFF2-40B4-BE49-F238E27FC236}">
                <a16:creationId xmlns:a16="http://schemas.microsoft.com/office/drawing/2014/main" id="{99587E0D-04FB-44F0-9E6E-7F200D023C13}"/>
              </a:ext>
            </a:extLst>
          </p:cNvPr>
          <p:cNvPicPr>
            <a:picLocks noChangeAspect="1"/>
          </p:cNvPicPr>
          <p:nvPr/>
        </p:nvPicPr>
        <p:blipFill>
          <a:blip r:embed="rId3"/>
          <a:stretch>
            <a:fillRect/>
          </a:stretch>
        </p:blipFill>
        <p:spPr>
          <a:xfrm>
            <a:off x="1887855" y="4929640"/>
            <a:ext cx="3448050" cy="1323975"/>
          </a:xfrm>
          <a:prstGeom prst="rect">
            <a:avLst/>
          </a:prstGeom>
        </p:spPr>
      </p:pic>
    </p:spTree>
    <p:extLst>
      <p:ext uri="{BB962C8B-B14F-4D97-AF65-F5344CB8AC3E}">
        <p14:creationId xmlns:p14="http://schemas.microsoft.com/office/powerpoint/2010/main" val="3573605526"/>
      </p:ext>
    </p:extLst>
  </p:cSld>
  <p:clrMapOvr>
    <a:masterClrMapping/>
  </p:clrMapOvr>
</p:sld>
</file>

<file path=ppt/theme/theme1.xml><?xml version="1.0" encoding="utf-8"?>
<a:theme xmlns:a="http://schemas.openxmlformats.org/drawingml/2006/main" name="Office Theme">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78438558_Win32_v2" id="{4C05A457-285D-454C-A9EA-F338443A797C}" vid="{298C0BDB-2F83-41C5-B87D-3BE7246FD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8A2982D6-A655-4F26-86D7-B5C32A625E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D2ED2F-BDEE-47B8-82AA-B088E838B0E6}">
  <ds:schemaRefs>
    <ds:schemaRef ds:uri="http://schemas.microsoft.com/sharepoint/v3/contenttype/forms"/>
  </ds:schemaRefs>
</ds:datastoreItem>
</file>

<file path=customXml/itemProps3.xml><?xml version="1.0" encoding="utf-8"?>
<ds:datastoreItem xmlns:ds="http://schemas.openxmlformats.org/officeDocument/2006/customXml" ds:itemID="{FD7EB4D8-2DC8-4900-B296-3F8E8CD9E6AE}">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{C30EF3CF-6BF0-4F00-B756-FEB6593FB208}tf78438558_win32</Template>
  <TotalTime>102</TotalTime>
  <Words>1331</Words>
  <Application>Microsoft Office PowerPoint</Application>
  <PresentationFormat>Widescreen</PresentationFormat>
  <Paragraphs>172</Paragraphs>
  <Slides>27</Slides>
  <Notes>0</Notes>
  <HiddenSlides>0</HiddenSlides>
  <MMClips>13</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27</vt:i4>
      </vt:variant>
    </vt:vector>
  </HeadingPairs>
  <TitlesOfParts>
    <vt:vector size="39" baseType="lpstr">
      <vt:lpstr>Arial</vt:lpstr>
      <vt:lpstr>Arial Black</vt:lpstr>
      <vt:lpstr>Calibri</vt:lpstr>
      <vt:lpstr>Comic Sans MS</vt:lpstr>
      <vt:lpstr>Montserrat</vt:lpstr>
      <vt:lpstr>Open Sans</vt:lpstr>
      <vt:lpstr>Sabon Next LT</vt:lpstr>
      <vt:lpstr>SassoonCRInfant</vt:lpstr>
      <vt:lpstr>Symbol</vt:lpstr>
      <vt:lpstr>Tahoma</vt:lpstr>
      <vt:lpstr>Times New Roman</vt:lpstr>
      <vt:lpstr>Office Theme</vt:lpstr>
      <vt:lpstr>PowerPoint Presentation</vt:lpstr>
      <vt:lpstr>Unlocking letters and sounds</vt:lpstr>
      <vt:lpstr>PowerPoint Presentation</vt:lpstr>
      <vt:lpstr>Why teach Phonics?</vt:lpstr>
      <vt:lpstr>Why synthetic phonics?</vt:lpstr>
      <vt:lpstr>PowerPoint Presentation</vt:lpstr>
      <vt:lpstr>Definitions</vt:lpstr>
      <vt:lpstr>Definitions</vt:lpstr>
      <vt:lpstr>SIMPLITCITY</vt:lpstr>
      <vt:lpstr>PowerPoint Presentation</vt:lpstr>
      <vt:lpstr>Unlocking Letters and Sounds</vt:lpstr>
      <vt:lpstr>Phase 2 - Reception</vt:lpstr>
      <vt:lpstr>How to say the sounds </vt:lpstr>
      <vt:lpstr>44 Phonemes</vt:lpstr>
      <vt:lpstr> This is where it gets tricky!</vt:lpstr>
      <vt:lpstr>PowerPoint Presentation</vt:lpstr>
      <vt:lpstr>PowerPoint Presentation</vt:lpstr>
      <vt:lpstr>Blending </vt:lpstr>
      <vt:lpstr>Segmenting </vt:lpstr>
      <vt:lpstr>Common Exception Words</vt:lpstr>
      <vt:lpstr>Lesson Format    Please watch clip </vt:lpstr>
      <vt:lpstr>Phase 3 - Reception</vt:lpstr>
      <vt:lpstr>Phase 4</vt:lpstr>
      <vt:lpstr>How can I help?</vt:lpstr>
      <vt:lpstr>End of Year Expectation</vt:lpstr>
      <vt:lpstr>ADDITIONAL LINKS</vt:lpstr>
      <vt:lpstr>REMEMBER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dc:title>
  <dc:subject/>
  <dc:creator>Karen Cooper</dc:creator>
  <cp:lastModifiedBy>Karen Cooper</cp:lastModifiedBy>
  <cp:revision>30</cp:revision>
  <dcterms:created xsi:type="dcterms:W3CDTF">2023-08-18T17:56:08Z</dcterms:created>
  <dcterms:modified xsi:type="dcterms:W3CDTF">2024-10-07T14:57:33Z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